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58" r:id="rId5"/>
    <p:sldId id="263" r:id="rId6"/>
    <p:sldId id="270" r:id="rId7"/>
    <p:sldId id="260"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A1B"/>
    <a:srgbClr val="2D607D"/>
    <a:srgbClr val="FFD9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F9FEA0-5501-4347-8C52-A3191F7D2AB7}" v="4" dt="2021-10-05T09:21:15.446"/>
    <p1510:client id="{81504D0E-D99B-48AF-A7D1-DBC1C5B254B9}" v="22" dt="2021-10-04T14:44:02.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37"/>
    <p:restoredTop sz="74246" autoAdjust="0"/>
  </p:normalViewPr>
  <p:slideViewPr>
    <p:cSldViewPr snapToGrid="0" snapToObjects="1">
      <p:cViewPr varScale="1">
        <p:scale>
          <a:sx n="49" d="100"/>
          <a:sy n="49" d="100"/>
        </p:scale>
        <p:origin x="14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ez-Valencia, Ana Maria (ICRAF)" userId="d0cddab8-b0d2-42d0-918c-f71c948b7ef3" providerId="ADAL" clId="{47F9FEA0-5501-4347-8C52-A3191F7D2AB7}"/>
    <pc:docChg chg="undo custSel addSld delSld modSld">
      <pc:chgData name="Paez-Valencia, Ana Maria (ICRAF)" userId="d0cddab8-b0d2-42d0-918c-f71c948b7ef3" providerId="ADAL" clId="{47F9FEA0-5501-4347-8C52-A3191F7D2AB7}" dt="2021-10-05T09:24:24.042" v="215" actId="47"/>
      <pc:docMkLst>
        <pc:docMk/>
      </pc:docMkLst>
      <pc:sldChg chg="addSp delSp modSp new del mod">
        <pc:chgData name="Paez-Valencia, Ana Maria (ICRAF)" userId="d0cddab8-b0d2-42d0-918c-f71c948b7ef3" providerId="ADAL" clId="{47F9FEA0-5501-4347-8C52-A3191F7D2AB7}" dt="2021-10-05T09:22:10.764" v="197" actId="47"/>
        <pc:sldMkLst>
          <pc:docMk/>
          <pc:sldMk cId="2058307836" sldId="269"/>
        </pc:sldMkLst>
        <pc:spChg chg="mod">
          <ac:chgData name="Paez-Valencia, Ana Maria (ICRAF)" userId="d0cddab8-b0d2-42d0-918c-f71c948b7ef3" providerId="ADAL" clId="{47F9FEA0-5501-4347-8C52-A3191F7D2AB7}" dt="2021-10-05T08:51:30.224" v="117" actId="20577"/>
          <ac:spMkLst>
            <pc:docMk/>
            <pc:sldMk cId="2058307836" sldId="269"/>
            <ac:spMk id="2" creationId="{4D6384EE-33C3-4F74-80FF-80F60B304578}"/>
          </ac:spMkLst>
        </pc:spChg>
        <pc:spChg chg="del">
          <ac:chgData name="Paez-Valencia, Ana Maria (ICRAF)" userId="d0cddab8-b0d2-42d0-918c-f71c948b7ef3" providerId="ADAL" clId="{47F9FEA0-5501-4347-8C52-A3191F7D2AB7}" dt="2021-10-05T09:17:18.959" v="130" actId="22"/>
          <ac:spMkLst>
            <pc:docMk/>
            <pc:sldMk cId="2058307836" sldId="269"/>
            <ac:spMk id="3" creationId="{911BFE5B-7811-4370-A81E-F3EC47C1D21F}"/>
          </ac:spMkLst>
        </pc:spChg>
        <pc:spChg chg="mod">
          <ac:chgData name="Paez-Valencia, Ana Maria (ICRAF)" userId="d0cddab8-b0d2-42d0-918c-f71c948b7ef3" providerId="ADAL" clId="{47F9FEA0-5501-4347-8C52-A3191F7D2AB7}" dt="2021-10-05T08:51:53.931" v="123" actId="179"/>
          <ac:spMkLst>
            <pc:docMk/>
            <pc:sldMk cId="2058307836" sldId="269"/>
            <ac:spMk id="4" creationId="{510003B4-44C4-4732-B25B-13FF7B661315}"/>
          </ac:spMkLst>
        </pc:spChg>
        <pc:picChg chg="add mod ord modCrop">
          <ac:chgData name="Paez-Valencia, Ana Maria (ICRAF)" userId="d0cddab8-b0d2-42d0-918c-f71c948b7ef3" providerId="ADAL" clId="{47F9FEA0-5501-4347-8C52-A3191F7D2AB7}" dt="2021-10-05T09:19:54.874" v="179" actId="18131"/>
          <ac:picMkLst>
            <pc:docMk/>
            <pc:sldMk cId="2058307836" sldId="269"/>
            <ac:picMk id="7" creationId="{D696E6B2-0F3A-40C1-8504-E12AA858C8D1}"/>
          </ac:picMkLst>
        </pc:picChg>
      </pc:sldChg>
      <pc:sldChg chg="addSp delSp modSp new mod">
        <pc:chgData name="Paez-Valencia, Ana Maria (ICRAF)" userId="d0cddab8-b0d2-42d0-918c-f71c948b7ef3" providerId="ADAL" clId="{47F9FEA0-5501-4347-8C52-A3191F7D2AB7}" dt="2021-10-05T09:24:08.919" v="214" actId="478"/>
        <pc:sldMkLst>
          <pc:docMk/>
          <pc:sldMk cId="3470454621" sldId="270"/>
        </pc:sldMkLst>
        <pc:spChg chg="mod">
          <ac:chgData name="Paez-Valencia, Ana Maria (ICRAF)" userId="d0cddab8-b0d2-42d0-918c-f71c948b7ef3" providerId="ADAL" clId="{47F9FEA0-5501-4347-8C52-A3191F7D2AB7}" dt="2021-10-05T09:22:03.255" v="196" actId="255"/>
          <ac:spMkLst>
            <pc:docMk/>
            <pc:sldMk cId="3470454621" sldId="270"/>
            <ac:spMk id="2" creationId="{89F42348-0308-4EB7-8C4B-C674428C2C0B}"/>
          </ac:spMkLst>
        </pc:spChg>
        <pc:spChg chg="mod">
          <ac:chgData name="Paez-Valencia, Ana Maria (ICRAF)" userId="d0cddab8-b0d2-42d0-918c-f71c948b7ef3" providerId="ADAL" clId="{47F9FEA0-5501-4347-8C52-A3191F7D2AB7}" dt="2021-10-05T09:23:55.391" v="213" actId="1076"/>
          <ac:spMkLst>
            <pc:docMk/>
            <pc:sldMk cId="3470454621" sldId="270"/>
            <ac:spMk id="3" creationId="{78C4F6C8-AED5-4685-87E3-E7AA50BA5585}"/>
          </ac:spMkLst>
        </pc:spChg>
        <pc:spChg chg="add del">
          <ac:chgData name="Paez-Valencia, Ana Maria (ICRAF)" userId="d0cddab8-b0d2-42d0-918c-f71c948b7ef3" providerId="ADAL" clId="{47F9FEA0-5501-4347-8C52-A3191F7D2AB7}" dt="2021-10-05T09:24:08.919" v="214" actId="478"/>
          <ac:spMkLst>
            <pc:docMk/>
            <pc:sldMk cId="3470454621" sldId="270"/>
            <ac:spMk id="4" creationId="{2549EAD9-BB35-4234-A4EA-A3063E844F2D}"/>
          </ac:spMkLst>
        </pc:spChg>
        <pc:picChg chg="add del mod">
          <ac:chgData name="Paez-Valencia, Ana Maria (ICRAF)" userId="d0cddab8-b0d2-42d0-918c-f71c948b7ef3" providerId="ADAL" clId="{47F9FEA0-5501-4347-8C52-A3191F7D2AB7}" dt="2021-10-05T09:22:19.487" v="198" actId="1076"/>
          <ac:picMkLst>
            <pc:docMk/>
            <pc:sldMk cId="3470454621" sldId="270"/>
            <ac:picMk id="5" creationId="{6CC6EF80-1811-4FCB-9787-E2B0FA62CE37}"/>
          </ac:picMkLst>
        </pc:picChg>
        <pc:picChg chg="add del mod">
          <ac:chgData name="Paez-Valencia, Ana Maria (ICRAF)" userId="d0cddab8-b0d2-42d0-918c-f71c948b7ef3" providerId="ADAL" clId="{47F9FEA0-5501-4347-8C52-A3191F7D2AB7}" dt="2021-10-05T09:21:15.446" v="187"/>
          <ac:picMkLst>
            <pc:docMk/>
            <pc:sldMk cId="3470454621" sldId="270"/>
            <ac:picMk id="6" creationId="{C8F1FE02-8295-4BF4-9CBD-4D9B72E0B97D}"/>
          </ac:picMkLst>
        </pc:picChg>
      </pc:sldChg>
      <pc:sldChg chg="addSp delSp modSp new del mod">
        <pc:chgData name="Paez-Valencia, Ana Maria (ICRAF)" userId="d0cddab8-b0d2-42d0-918c-f71c948b7ef3" providerId="ADAL" clId="{47F9FEA0-5501-4347-8C52-A3191F7D2AB7}" dt="2021-10-05T09:24:24.042" v="215" actId="47"/>
        <pc:sldMkLst>
          <pc:docMk/>
          <pc:sldMk cId="3449830219" sldId="271"/>
        </pc:sldMkLst>
        <pc:spChg chg="mod">
          <ac:chgData name="Paez-Valencia, Ana Maria (ICRAF)" userId="d0cddab8-b0d2-42d0-918c-f71c948b7ef3" providerId="ADAL" clId="{47F9FEA0-5501-4347-8C52-A3191F7D2AB7}" dt="2021-10-05T09:07:08.213" v="128"/>
          <ac:spMkLst>
            <pc:docMk/>
            <pc:sldMk cId="3449830219" sldId="271"/>
            <ac:spMk id="2" creationId="{737F2867-C939-4F18-A4EC-8B7F70108254}"/>
          </ac:spMkLst>
        </pc:spChg>
        <pc:spChg chg="del">
          <ac:chgData name="Paez-Valencia, Ana Maria (ICRAF)" userId="d0cddab8-b0d2-42d0-918c-f71c948b7ef3" providerId="ADAL" clId="{47F9FEA0-5501-4347-8C52-A3191F7D2AB7}" dt="2021-10-05T09:17:12.806" v="129" actId="22"/>
          <ac:spMkLst>
            <pc:docMk/>
            <pc:sldMk cId="3449830219" sldId="271"/>
            <ac:spMk id="3" creationId="{F68180EA-2EE4-457C-94A2-FF0776762F87}"/>
          </ac:spMkLst>
        </pc:spChg>
        <pc:spChg chg="mod">
          <ac:chgData name="Paez-Valencia, Ana Maria (ICRAF)" userId="d0cddab8-b0d2-42d0-918c-f71c948b7ef3" providerId="ADAL" clId="{47F9FEA0-5501-4347-8C52-A3191F7D2AB7}" dt="2021-10-05T09:07:00.151" v="127" actId="27636"/>
          <ac:spMkLst>
            <pc:docMk/>
            <pc:sldMk cId="3449830219" sldId="271"/>
            <ac:spMk id="4" creationId="{542B4611-C06B-4F4E-99A5-E266B17D5D5F}"/>
          </ac:spMkLst>
        </pc:spChg>
        <pc:spChg chg="add mod">
          <ac:chgData name="Paez-Valencia, Ana Maria (ICRAF)" userId="d0cddab8-b0d2-42d0-918c-f71c948b7ef3" providerId="ADAL" clId="{47F9FEA0-5501-4347-8C52-A3191F7D2AB7}" dt="2021-10-05T09:17:36.509" v="135" actId="478"/>
          <ac:spMkLst>
            <pc:docMk/>
            <pc:sldMk cId="3449830219" sldId="271"/>
            <ac:spMk id="8" creationId="{FECED6BB-D042-4CC8-9415-67993330ABAA}"/>
          </ac:spMkLst>
        </pc:spChg>
        <pc:picChg chg="add del mod ord modCrop">
          <ac:chgData name="Paez-Valencia, Ana Maria (ICRAF)" userId="d0cddab8-b0d2-42d0-918c-f71c948b7ef3" providerId="ADAL" clId="{47F9FEA0-5501-4347-8C52-A3191F7D2AB7}" dt="2021-10-05T09:17:36.509" v="135" actId="478"/>
          <ac:picMkLst>
            <pc:docMk/>
            <pc:sldMk cId="3449830219" sldId="271"/>
            <ac:picMk id="6" creationId="{C496197E-1F8E-4581-A440-BB3A768B1CA6}"/>
          </ac:picMkLst>
        </pc:picChg>
        <pc:picChg chg="add del mod">
          <ac:chgData name="Paez-Valencia, Ana Maria (ICRAF)" userId="d0cddab8-b0d2-42d0-918c-f71c948b7ef3" providerId="ADAL" clId="{47F9FEA0-5501-4347-8C52-A3191F7D2AB7}" dt="2021-10-05T09:18:32.190" v="139" actId="478"/>
          <ac:picMkLst>
            <pc:docMk/>
            <pc:sldMk cId="3449830219" sldId="271"/>
            <ac:picMk id="10" creationId="{A7B45633-60DD-4419-814B-3DA005359CC4}"/>
          </ac:picMkLst>
        </pc:picChg>
        <pc:picChg chg="add mod modCrop">
          <ac:chgData name="Paez-Valencia, Ana Maria (ICRAF)" userId="d0cddab8-b0d2-42d0-918c-f71c948b7ef3" providerId="ADAL" clId="{47F9FEA0-5501-4347-8C52-A3191F7D2AB7}" dt="2021-10-05T09:20:27.271" v="182" actId="1076"/>
          <ac:picMkLst>
            <pc:docMk/>
            <pc:sldMk cId="3449830219" sldId="271"/>
            <ac:picMk id="12" creationId="{F81D987B-7389-4C73-98C8-C9CEEC0F860C}"/>
          </ac:picMkLst>
        </pc:picChg>
      </pc:sldChg>
    </pc:docChg>
  </pc:docChgLst>
  <pc:docChgLst>
    <pc:chgData name="Paez-Valencia, Ana Maria (ICRAF)" userId="d0cddab8-b0d2-42d0-918c-f71c948b7ef3" providerId="ADAL" clId="{81504D0E-D99B-48AF-A7D1-DBC1C5B254B9}"/>
    <pc:docChg chg="undo redo custSel delSld modSld sldOrd">
      <pc:chgData name="Paez-Valencia, Ana Maria (ICRAF)" userId="d0cddab8-b0d2-42d0-918c-f71c948b7ef3" providerId="ADAL" clId="{81504D0E-D99B-48AF-A7D1-DBC1C5B254B9}" dt="2021-10-04T14:54:57.853" v="772" actId="47"/>
      <pc:docMkLst>
        <pc:docMk/>
      </pc:docMkLst>
      <pc:sldChg chg="del">
        <pc:chgData name="Paez-Valencia, Ana Maria (ICRAF)" userId="d0cddab8-b0d2-42d0-918c-f71c948b7ef3" providerId="ADAL" clId="{81504D0E-D99B-48AF-A7D1-DBC1C5B254B9}" dt="2021-10-04T14:54:28.823" v="766" actId="47"/>
        <pc:sldMkLst>
          <pc:docMk/>
          <pc:sldMk cId="3213418039" sldId="256"/>
        </pc:sldMkLst>
      </pc:sldChg>
      <pc:sldChg chg="del">
        <pc:chgData name="Paez-Valencia, Ana Maria (ICRAF)" userId="d0cddab8-b0d2-42d0-918c-f71c948b7ef3" providerId="ADAL" clId="{81504D0E-D99B-48AF-A7D1-DBC1C5B254B9}" dt="2021-10-04T14:54:15.172" v="765" actId="47"/>
        <pc:sldMkLst>
          <pc:docMk/>
          <pc:sldMk cId="1214389158" sldId="257"/>
        </pc:sldMkLst>
      </pc:sldChg>
      <pc:sldChg chg="modSp mod">
        <pc:chgData name="Paez-Valencia, Ana Maria (ICRAF)" userId="d0cddab8-b0d2-42d0-918c-f71c948b7ef3" providerId="ADAL" clId="{81504D0E-D99B-48AF-A7D1-DBC1C5B254B9}" dt="2021-10-04T14:08:25.018" v="130" actId="6549"/>
        <pc:sldMkLst>
          <pc:docMk/>
          <pc:sldMk cId="1499793662" sldId="258"/>
        </pc:sldMkLst>
        <pc:spChg chg="mod">
          <ac:chgData name="Paez-Valencia, Ana Maria (ICRAF)" userId="d0cddab8-b0d2-42d0-918c-f71c948b7ef3" providerId="ADAL" clId="{81504D0E-D99B-48AF-A7D1-DBC1C5B254B9}" dt="2021-10-04T14:08:25.018" v="130" actId="6549"/>
          <ac:spMkLst>
            <pc:docMk/>
            <pc:sldMk cId="1499793662" sldId="258"/>
            <ac:spMk id="4" creationId="{3773220C-431F-744F-942E-900D602B4E83}"/>
          </ac:spMkLst>
        </pc:spChg>
      </pc:sldChg>
      <pc:sldChg chg="addSp delSp modSp del mod">
        <pc:chgData name="Paez-Valencia, Ana Maria (ICRAF)" userId="d0cddab8-b0d2-42d0-918c-f71c948b7ef3" providerId="ADAL" clId="{81504D0E-D99B-48AF-A7D1-DBC1C5B254B9}" dt="2021-10-04T14:11:14.909" v="140" actId="47"/>
        <pc:sldMkLst>
          <pc:docMk/>
          <pc:sldMk cId="4218640406" sldId="259"/>
        </pc:sldMkLst>
        <pc:spChg chg="add del">
          <ac:chgData name="Paez-Valencia, Ana Maria (ICRAF)" userId="d0cddab8-b0d2-42d0-918c-f71c948b7ef3" providerId="ADAL" clId="{81504D0E-D99B-48AF-A7D1-DBC1C5B254B9}" dt="2021-10-04T14:10:19.545" v="134" actId="22"/>
          <ac:spMkLst>
            <pc:docMk/>
            <pc:sldMk cId="4218640406" sldId="259"/>
            <ac:spMk id="3" creationId="{57744684-C76D-D74F-BD23-4DE47A5660C6}"/>
          </ac:spMkLst>
        </pc:spChg>
        <pc:picChg chg="add del mod ord modCrop">
          <ac:chgData name="Paez-Valencia, Ana Maria (ICRAF)" userId="d0cddab8-b0d2-42d0-918c-f71c948b7ef3" providerId="ADAL" clId="{81504D0E-D99B-48AF-A7D1-DBC1C5B254B9}" dt="2021-10-04T14:09:35.010" v="132" actId="22"/>
          <ac:picMkLst>
            <pc:docMk/>
            <pc:sldMk cId="4218640406" sldId="259"/>
            <ac:picMk id="6" creationId="{A5EF49B2-33FF-4EE9-BA5A-8784EBEC2B88}"/>
          </ac:picMkLst>
        </pc:picChg>
        <pc:picChg chg="add del mod ord modCrop">
          <ac:chgData name="Paez-Valencia, Ana Maria (ICRAF)" userId="d0cddab8-b0d2-42d0-918c-f71c948b7ef3" providerId="ADAL" clId="{81504D0E-D99B-48AF-A7D1-DBC1C5B254B9}" dt="2021-10-04T14:10:19.545" v="134" actId="22"/>
          <ac:picMkLst>
            <pc:docMk/>
            <pc:sldMk cId="4218640406" sldId="259"/>
            <ac:picMk id="8" creationId="{C4AD2A49-EBAF-4F40-AE52-681C07C22C71}"/>
          </ac:picMkLst>
        </pc:picChg>
        <pc:picChg chg="add mod">
          <ac:chgData name="Paez-Valencia, Ana Maria (ICRAF)" userId="d0cddab8-b0d2-42d0-918c-f71c948b7ef3" providerId="ADAL" clId="{81504D0E-D99B-48AF-A7D1-DBC1C5B254B9}" dt="2021-10-04T14:10:31.244" v="136" actId="1076"/>
          <ac:picMkLst>
            <pc:docMk/>
            <pc:sldMk cId="4218640406" sldId="259"/>
            <ac:picMk id="10" creationId="{DB4ECE74-42D2-4BD3-B247-F3F8605697FD}"/>
          </ac:picMkLst>
        </pc:picChg>
      </pc:sldChg>
      <pc:sldChg chg="addSp delSp modSp mod modClrScheme chgLayout">
        <pc:chgData name="Paez-Valencia, Ana Maria (ICRAF)" userId="d0cddab8-b0d2-42d0-918c-f71c948b7ef3" providerId="ADAL" clId="{81504D0E-D99B-48AF-A7D1-DBC1C5B254B9}" dt="2021-10-04T14:53:36.689" v="764" actId="1076"/>
        <pc:sldMkLst>
          <pc:docMk/>
          <pc:sldMk cId="2129829142" sldId="260"/>
        </pc:sldMkLst>
        <pc:spChg chg="mod">
          <ac:chgData name="Paez-Valencia, Ana Maria (ICRAF)" userId="d0cddab8-b0d2-42d0-918c-f71c948b7ef3" providerId="ADAL" clId="{81504D0E-D99B-48AF-A7D1-DBC1C5B254B9}" dt="2021-10-04T14:32:37.610" v="484" actId="6549"/>
          <ac:spMkLst>
            <pc:docMk/>
            <pc:sldMk cId="2129829142" sldId="260"/>
            <ac:spMk id="2" creationId="{7F2A4785-6010-444C-9597-42DB7AD0A298}"/>
          </ac:spMkLst>
        </pc:spChg>
        <pc:spChg chg="del">
          <ac:chgData name="Paez-Valencia, Ana Maria (ICRAF)" userId="d0cddab8-b0d2-42d0-918c-f71c948b7ef3" providerId="ADAL" clId="{81504D0E-D99B-48AF-A7D1-DBC1C5B254B9}" dt="2021-10-04T14:31:37.274" v="471" actId="931"/>
          <ac:spMkLst>
            <pc:docMk/>
            <pc:sldMk cId="2129829142" sldId="260"/>
            <ac:spMk id="3" creationId="{9507822F-248B-BA43-8640-A3024FF59F7D}"/>
          </ac:spMkLst>
        </pc:spChg>
        <pc:spChg chg="mod">
          <ac:chgData name="Paez-Valencia, Ana Maria (ICRAF)" userId="d0cddab8-b0d2-42d0-918c-f71c948b7ef3" providerId="ADAL" clId="{81504D0E-D99B-48AF-A7D1-DBC1C5B254B9}" dt="2021-10-04T14:52:41.897" v="755" actId="14100"/>
          <ac:spMkLst>
            <pc:docMk/>
            <pc:sldMk cId="2129829142" sldId="260"/>
            <ac:spMk id="4" creationId="{6CEAC747-56E2-DD44-8F79-4EC4BC9804C9}"/>
          </ac:spMkLst>
        </pc:spChg>
        <pc:spChg chg="add del mod">
          <ac:chgData name="Paez-Valencia, Ana Maria (ICRAF)" userId="d0cddab8-b0d2-42d0-918c-f71c948b7ef3" providerId="ADAL" clId="{81504D0E-D99B-48AF-A7D1-DBC1C5B254B9}" dt="2021-10-04T14:43:50.571" v="550"/>
          <ac:spMkLst>
            <pc:docMk/>
            <pc:sldMk cId="2129829142" sldId="260"/>
            <ac:spMk id="13" creationId="{C04DA8BC-9CAA-4802-800C-DC458667EBC4}"/>
          </ac:spMkLst>
        </pc:spChg>
        <pc:picChg chg="add mod">
          <ac:chgData name="Paez-Valencia, Ana Maria (ICRAF)" userId="d0cddab8-b0d2-42d0-918c-f71c948b7ef3" providerId="ADAL" clId="{81504D0E-D99B-48AF-A7D1-DBC1C5B254B9}" dt="2021-10-04T14:46:20.075" v="566" actId="14100"/>
          <ac:picMkLst>
            <pc:docMk/>
            <pc:sldMk cId="2129829142" sldId="260"/>
            <ac:picMk id="6" creationId="{3C533E25-9796-4C14-826D-DCC4F738E46D}"/>
          </ac:picMkLst>
        </pc:picChg>
        <pc:picChg chg="add mod">
          <ac:chgData name="Paez-Valencia, Ana Maria (ICRAF)" userId="d0cddab8-b0d2-42d0-918c-f71c948b7ef3" providerId="ADAL" clId="{81504D0E-D99B-48AF-A7D1-DBC1C5B254B9}" dt="2021-10-04T14:53:27.094" v="762" actId="1076"/>
          <ac:picMkLst>
            <pc:docMk/>
            <pc:sldMk cId="2129829142" sldId="260"/>
            <ac:picMk id="8" creationId="{9E1B0B4C-60CD-44D9-AB07-6FE87722F532}"/>
          </ac:picMkLst>
        </pc:picChg>
        <pc:picChg chg="add mod">
          <ac:chgData name="Paez-Valencia, Ana Maria (ICRAF)" userId="d0cddab8-b0d2-42d0-918c-f71c948b7ef3" providerId="ADAL" clId="{81504D0E-D99B-48AF-A7D1-DBC1C5B254B9}" dt="2021-10-04T14:53:29.834" v="763" actId="1076"/>
          <ac:picMkLst>
            <pc:docMk/>
            <pc:sldMk cId="2129829142" sldId="260"/>
            <ac:picMk id="10" creationId="{41D19100-7377-4F12-B9FC-222B7D0F1698}"/>
          </ac:picMkLst>
        </pc:picChg>
        <pc:picChg chg="add mod">
          <ac:chgData name="Paez-Valencia, Ana Maria (ICRAF)" userId="d0cddab8-b0d2-42d0-918c-f71c948b7ef3" providerId="ADAL" clId="{81504D0E-D99B-48AF-A7D1-DBC1C5B254B9}" dt="2021-10-04T14:53:16.686" v="760" actId="1076"/>
          <ac:picMkLst>
            <pc:docMk/>
            <pc:sldMk cId="2129829142" sldId="260"/>
            <ac:picMk id="12" creationId="{AB5CF6F0-CC9D-4A20-A1CB-2C5111440793}"/>
          </ac:picMkLst>
        </pc:picChg>
        <pc:picChg chg="add mod">
          <ac:chgData name="Paez-Valencia, Ana Maria (ICRAF)" userId="d0cddab8-b0d2-42d0-918c-f71c948b7ef3" providerId="ADAL" clId="{81504D0E-D99B-48AF-A7D1-DBC1C5B254B9}" dt="2021-10-04T14:53:22.797" v="761" actId="1076"/>
          <ac:picMkLst>
            <pc:docMk/>
            <pc:sldMk cId="2129829142" sldId="260"/>
            <ac:picMk id="14" creationId="{B0F24F14-C952-4EE5-9E4A-31311C5818A2}"/>
          </ac:picMkLst>
        </pc:picChg>
        <pc:picChg chg="add mod">
          <ac:chgData name="Paez-Valencia, Ana Maria (ICRAF)" userId="d0cddab8-b0d2-42d0-918c-f71c948b7ef3" providerId="ADAL" clId="{81504D0E-D99B-48AF-A7D1-DBC1C5B254B9}" dt="2021-10-04T14:53:36.689" v="764" actId="1076"/>
          <ac:picMkLst>
            <pc:docMk/>
            <pc:sldMk cId="2129829142" sldId="260"/>
            <ac:picMk id="15" creationId="{02B12EEE-657E-4053-8D4B-7821225D5346}"/>
          </ac:picMkLst>
        </pc:picChg>
      </pc:sldChg>
      <pc:sldChg chg="del">
        <pc:chgData name="Paez-Valencia, Ana Maria (ICRAF)" userId="d0cddab8-b0d2-42d0-918c-f71c948b7ef3" providerId="ADAL" clId="{81504D0E-D99B-48AF-A7D1-DBC1C5B254B9}" dt="2021-10-04T14:54:55.088" v="767" actId="47"/>
        <pc:sldMkLst>
          <pc:docMk/>
          <pc:sldMk cId="3173832038" sldId="261"/>
        </pc:sldMkLst>
      </pc:sldChg>
      <pc:sldChg chg="del">
        <pc:chgData name="Paez-Valencia, Ana Maria (ICRAF)" userId="d0cddab8-b0d2-42d0-918c-f71c948b7ef3" providerId="ADAL" clId="{81504D0E-D99B-48AF-A7D1-DBC1C5B254B9}" dt="2021-10-04T14:54:55.375" v="768" actId="47"/>
        <pc:sldMkLst>
          <pc:docMk/>
          <pc:sldMk cId="4020261638" sldId="262"/>
        </pc:sldMkLst>
      </pc:sldChg>
      <pc:sldChg chg="addSp delSp modSp mod ord modNotesTx">
        <pc:chgData name="Paez-Valencia, Ana Maria (ICRAF)" userId="d0cddab8-b0d2-42d0-918c-f71c948b7ef3" providerId="ADAL" clId="{81504D0E-D99B-48AF-A7D1-DBC1C5B254B9}" dt="2021-10-04T14:21:54.534" v="273" actId="14100"/>
        <pc:sldMkLst>
          <pc:docMk/>
          <pc:sldMk cId="531537497" sldId="263"/>
        </pc:sldMkLst>
        <pc:spChg chg="del">
          <ac:chgData name="Paez-Valencia, Ana Maria (ICRAF)" userId="d0cddab8-b0d2-42d0-918c-f71c948b7ef3" providerId="ADAL" clId="{81504D0E-D99B-48AF-A7D1-DBC1C5B254B9}" dt="2021-10-04T14:11:04.311" v="137" actId="22"/>
          <ac:spMkLst>
            <pc:docMk/>
            <pc:sldMk cId="531537497" sldId="263"/>
            <ac:spMk id="3" creationId="{46F28094-509D-B449-B1EA-E8A67D680F9F}"/>
          </ac:spMkLst>
        </pc:spChg>
        <pc:spChg chg="del">
          <ac:chgData name="Paez-Valencia, Ana Maria (ICRAF)" userId="d0cddab8-b0d2-42d0-918c-f71c948b7ef3" providerId="ADAL" clId="{81504D0E-D99B-48AF-A7D1-DBC1C5B254B9}" dt="2021-10-04T14:17:56.396" v="165" actId="478"/>
          <ac:spMkLst>
            <pc:docMk/>
            <pc:sldMk cId="531537497" sldId="263"/>
            <ac:spMk id="4" creationId="{DDA45E04-ACED-D740-9960-700CDEC4E02F}"/>
          </ac:spMkLst>
        </pc:spChg>
        <pc:spChg chg="add del mod">
          <ac:chgData name="Paez-Valencia, Ana Maria (ICRAF)" userId="d0cddab8-b0d2-42d0-918c-f71c948b7ef3" providerId="ADAL" clId="{81504D0E-D99B-48AF-A7D1-DBC1C5B254B9}" dt="2021-10-04T14:18:25.541" v="169" actId="478"/>
          <ac:spMkLst>
            <pc:docMk/>
            <pc:sldMk cId="531537497" sldId="263"/>
            <ac:spMk id="7" creationId="{651A79FF-0600-4B84-8A05-F0D1E07E70AE}"/>
          </ac:spMkLst>
        </pc:spChg>
        <pc:spChg chg="add mod">
          <ac:chgData name="Paez-Valencia, Ana Maria (ICRAF)" userId="d0cddab8-b0d2-42d0-918c-f71c948b7ef3" providerId="ADAL" clId="{81504D0E-D99B-48AF-A7D1-DBC1C5B254B9}" dt="2021-10-04T14:21:47.334" v="272" actId="179"/>
          <ac:spMkLst>
            <pc:docMk/>
            <pc:sldMk cId="531537497" sldId="263"/>
            <ac:spMk id="8" creationId="{1FCF5D5A-E838-430B-8C5A-74BBD69717CE}"/>
          </ac:spMkLst>
        </pc:spChg>
        <pc:spChg chg="add del mod">
          <ac:chgData name="Paez-Valencia, Ana Maria (ICRAF)" userId="d0cddab8-b0d2-42d0-918c-f71c948b7ef3" providerId="ADAL" clId="{81504D0E-D99B-48AF-A7D1-DBC1C5B254B9}" dt="2021-10-04T14:20:46.524" v="200"/>
          <ac:spMkLst>
            <pc:docMk/>
            <pc:sldMk cId="531537497" sldId="263"/>
            <ac:spMk id="9" creationId="{3543AD93-CDA6-4417-81DC-234A0ACACADA}"/>
          </ac:spMkLst>
        </pc:spChg>
        <pc:picChg chg="add mod ord modCrop">
          <ac:chgData name="Paez-Valencia, Ana Maria (ICRAF)" userId="d0cddab8-b0d2-42d0-918c-f71c948b7ef3" providerId="ADAL" clId="{81504D0E-D99B-48AF-A7D1-DBC1C5B254B9}" dt="2021-10-04T14:21:54.534" v="273" actId="14100"/>
          <ac:picMkLst>
            <pc:docMk/>
            <pc:sldMk cId="531537497" sldId="263"/>
            <ac:picMk id="6" creationId="{A86A3CFC-2E33-4E77-AFA1-EDB5B1B34335}"/>
          </ac:picMkLst>
        </pc:picChg>
      </pc:sldChg>
      <pc:sldChg chg="del">
        <pc:chgData name="Paez-Valencia, Ana Maria (ICRAF)" userId="d0cddab8-b0d2-42d0-918c-f71c948b7ef3" providerId="ADAL" clId="{81504D0E-D99B-48AF-A7D1-DBC1C5B254B9}" dt="2021-10-04T14:54:55.808" v="769" actId="47"/>
        <pc:sldMkLst>
          <pc:docMk/>
          <pc:sldMk cId="2484605395" sldId="264"/>
        </pc:sldMkLst>
      </pc:sldChg>
      <pc:sldChg chg="del">
        <pc:chgData name="Paez-Valencia, Ana Maria (ICRAF)" userId="d0cddab8-b0d2-42d0-918c-f71c948b7ef3" providerId="ADAL" clId="{81504D0E-D99B-48AF-A7D1-DBC1C5B254B9}" dt="2021-10-04T14:54:56.496" v="770" actId="47"/>
        <pc:sldMkLst>
          <pc:docMk/>
          <pc:sldMk cId="4084059846" sldId="265"/>
        </pc:sldMkLst>
      </pc:sldChg>
      <pc:sldChg chg="addSp delSp modSp del mod">
        <pc:chgData name="Paez-Valencia, Ana Maria (ICRAF)" userId="d0cddab8-b0d2-42d0-918c-f71c948b7ef3" providerId="ADAL" clId="{81504D0E-D99B-48AF-A7D1-DBC1C5B254B9}" dt="2021-10-04T14:54:57.144" v="771" actId="47"/>
        <pc:sldMkLst>
          <pc:docMk/>
          <pc:sldMk cId="794889364" sldId="266"/>
        </pc:sldMkLst>
        <pc:spChg chg="add del mod">
          <ac:chgData name="Paez-Valencia, Ana Maria (ICRAF)" userId="d0cddab8-b0d2-42d0-918c-f71c948b7ef3" providerId="ADAL" clId="{81504D0E-D99B-48AF-A7D1-DBC1C5B254B9}" dt="2021-10-04T14:20:25.564" v="196" actId="478"/>
          <ac:spMkLst>
            <pc:docMk/>
            <pc:sldMk cId="794889364" sldId="266"/>
            <ac:spMk id="3" creationId="{A19FA92B-AA25-B94E-9188-ADCCDF2AA555}"/>
          </ac:spMkLst>
        </pc:spChg>
        <pc:spChg chg="add del">
          <ac:chgData name="Paez-Valencia, Ana Maria (ICRAF)" userId="d0cddab8-b0d2-42d0-918c-f71c948b7ef3" providerId="ADAL" clId="{81504D0E-D99B-48AF-A7D1-DBC1C5B254B9}" dt="2021-10-04T14:15:16.544" v="160"/>
          <ac:spMkLst>
            <pc:docMk/>
            <pc:sldMk cId="794889364" sldId="266"/>
            <ac:spMk id="4" creationId="{2BB1FFEA-7EF6-A34C-B364-B56D3E8ABA55}"/>
          </ac:spMkLst>
        </pc:spChg>
        <pc:spChg chg="add del">
          <ac:chgData name="Paez-Valencia, Ana Maria (ICRAF)" userId="d0cddab8-b0d2-42d0-918c-f71c948b7ef3" providerId="ADAL" clId="{81504D0E-D99B-48AF-A7D1-DBC1C5B254B9}" dt="2021-10-04T14:14:58.313" v="156"/>
          <ac:spMkLst>
            <pc:docMk/>
            <pc:sldMk cId="794889364" sldId="266"/>
            <ac:spMk id="5" creationId="{04BCDD38-AF82-43F0-AFED-35407A1D4D44}"/>
          </ac:spMkLst>
        </pc:spChg>
        <pc:spChg chg="add del mod">
          <ac:chgData name="Paez-Valencia, Ana Maria (ICRAF)" userId="d0cddab8-b0d2-42d0-918c-f71c948b7ef3" providerId="ADAL" clId="{81504D0E-D99B-48AF-A7D1-DBC1C5B254B9}" dt="2021-10-04T14:20:25.564" v="196" actId="478"/>
          <ac:spMkLst>
            <pc:docMk/>
            <pc:sldMk cId="794889364" sldId="266"/>
            <ac:spMk id="10" creationId="{EBC6E9AE-F5A7-4ECA-9009-E4A06687048D}"/>
          </ac:spMkLst>
        </pc:spChg>
        <pc:picChg chg="add del mod">
          <ac:chgData name="Paez-Valencia, Ana Maria (ICRAF)" userId="d0cddab8-b0d2-42d0-918c-f71c948b7ef3" providerId="ADAL" clId="{81504D0E-D99B-48AF-A7D1-DBC1C5B254B9}" dt="2021-10-04T14:15:11.376" v="158"/>
          <ac:picMkLst>
            <pc:docMk/>
            <pc:sldMk cId="794889364" sldId="266"/>
            <ac:picMk id="6" creationId="{F8D7B391-14C9-4C01-9FAE-E8116EBA389D}"/>
          </ac:picMkLst>
        </pc:picChg>
        <pc:picChg chg="add del mod">
          <ac:chgData name="Paez-Valencia, Ana Maria (ICRAF)" userId="d0cddab8-b0d2-42d0-918c-f71c948b7ef3" providerId="ADAL" clId="{81504D0E-D99B-48AF-A7D1-DBC1C5B254B9}" dt="2021-10-04T14:15:16.544" v="160"/>
          <ac:picMkLst>
            <pc:docMk/>
            <pc:sldMk cId="794889364" sldId="266"/>
            <ac:picMk id="7" creationId="{C275DEA5-6235-4659-932E-68A996A52978}"/>
          </ac:picMkLst>
        </pc:picChg>
        <pc:picChg chg="add del mod">
          <ac:chgData name="Paez-Valencia, Ana Maria (ICRAF)" userId="d0cddab8-b0d2-42d0-918c-f71c948b7ef3" providerId="ADAL" clId="{81504D0E-D99B-48AF-A7D1-DBC1C5B254B9}" dt="2021-10-04T14:15:29.282" v="164"/>
          <ac:picMkLst>
            <pc:docMk/>
            <pc:sldMk cId="794889364" sldId="266"/>
            <ac:picMk id="8" creationId="{F09063E6-C488-41AA-8F41-C1EA25EC08F8}"/>
          </ac:picMkLst>
        </pc:picChg>
      </pc:sldChg>
      <pc:sldChg chg="del">
        <pc:chgData name="Paez-Valencia, Ana Maria (ICRAF)" userId="d0cddab8-b0d2-42d0-918c-f71c948b7ef3" providerId="ADAL" clId="{81504D0E-D99B-48AF-A7D1-DBC1C5B254B9}" dt="2021-10-04T14:54:57.853" v="772" actId="47"/>
        <pc:sldMkLst>
          <pc:docMk/>
          <pc:sldMk cId="1939299054"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8B956-1329-416B-A9A5-41E8A28EBBF1}" type="datetimeFigureOut">
              <a:rPr lang="en-KE" smtClean="0"/>
              <a:t>10/18/2021</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95C15-FF4B-49E6-935F-24655C07330B}" type="slidenum">
              <a:rPr lang="en-KE" smtClean="0"/>
              <a:t>‹#›</a:t>
            </a:fld>
            <a:endParaRPr lang="en-KE"/>
          </a:p>
        </p:txBody>
      </p:sp>
    </p:spTree>
    <p:extLst>
      <p:ext uri="{BB962C8B-B14F-4D97-AF65-F5344CB8AC3E}">
        <p14:creationId xmlns:p14="http://schemas.microsoft.com/office/powerpoint/2010/main" val="294050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Gender equitable participation in decision-making </a:t>
            </a:r>
          </a:p>
          <a:p>
            <a:r>
              <a:rPr lang="en-US" dirty="0"/>
              <a:t>Addresses gender gaps related to participation and leadership in decision-making processes at various levels. At the community level these gaps are mostly referred to unequal voice and influence in community processes and local governance. At the household level the gender gap is linked to limited participation in decisions on farming, the use of resources, and household members wellbeing.</a:t>
            </a:r>
          </a:p>
          <a:p>
            <a:r>
              <a:rPr lang="en-US" dirty="0"/>
              <a:t>• Access to and control over resources.</a:t>
            </a:r>
          </a:p>
          <a:p>
            <a:r>
              <a:rPr lang="en-US" dirty="0"/>
              <a:t>Explores women’s differential access to resources such as land, water, financial capital and knowledge that constrain productive capacity, income opportunities, and the effective management of natural resources.</a:t>
            </a:r>
          </a:p>
          <a:p>
            <a:r>
              <a:rPr lang="en-US" dirty="0"/>
              <a:t>• Equitable workload balance</a:t>
            </a:r>
          </a:p>
          <a:p>
            <a:r>
              <a:rPr lang="en-US" dirty="0"/>
              <a:t>Acknowledges women’s triple role (productive, reproductive and community work) and the limitations it imposes on their time and energy. It requires assessing the effect of promoted practices or technologies and participation in project activities on workloads and time use, to ensure that the project benefits outweigh any associated increases in workloads or actually reduce workloads.  </a:t>
            </a:r>
          </a:p>
          <a:p>
            <a:r>
              <a:rPr lang="en-US" dirty="0"/>
              <a:t>• Access to financial services and markets and control over income and benefits</a:t>
            </a:r>
          </a:p>
          <a:p>
            <a:r>
              <a:rPr lang="en-US" dirty="0"/>
              <a:t>Explores gender gaps related to participation in markets and value-chains, as well as control over the income generated through these activities.  It also addresses women’s limited access to credit and financial services, and its implications on women’s access to other productive resources.</a:t>
            </a:r>
          </a:p>
          <a:p>
            <a:r>
              <a:rPr lang="en-US" dirty="0"/>
              <a:t>• Gender responsiveness in project design, monitoring, communication and knowledge management</a:t>
            </a:r>
          </a:p>
          <a:p>
            <a:r>
              <a:rPr lang="en-US" dirty="0"/>
              <a:t>Gender responsiveness refers to going beyond the identification of gender-based differences and a ‘do no harm’ approach to conscious effort to address gender and social inequalities through project activities, seeking to advance gender equality. This involves understanding how will anticipated outputs and outcomes affect women and men differently, and how will the different roles and status of women and men affect the project activities and objectives. </a:t>
            </a:r>
          </a:p>
          <a:p>
            <a:endParaRPr lang="en-KE" dirty="0"/>
          </a:p>
        </p:txBody>
      </p:sp>
      <p:sp>
        <p:nvSpPr>
          <p:cNvPr id="4" name="Slide Number Placeholder 3"/>
          <p:cNvSpPr>
            <a:spLocks noGrp="1"/>
          </p:cNvSpPr>
          <p:nvPr>
            <p:ph type="sldNum" sz="quarter" idx="5"/>
          </p:nvPr>
        </p:nvSpPr>
        <p:spPr/>
        <p:txBody>
          <a:bodyPr/>
          <a:lstStyle/>
          <a:p>
            <a:fld id="{5A095C15-FF4B-49E6-935F-24655C07330B}" type="slidenum">
              <a:rPr lang="en-KE" smtClean="0"/>
              <a:t>2</a:t>
            </a:fld>
            <a:endParaRPr lang="en-KE"/>
          </a:p>
        </p:txBody>
      </p:sp>
    </p:spTree>
    <p:extLst>
      <p:ext uri="{BB962C8B-B14F-4D97-AF65-F5344CB8AC3E}">
        <p14:creationId xmlns:p14="http://schemas.microsoft.com/office/powerpoint/2010/main" val="1729854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5A095C15-FF4B-49E6-935F-24655C07330B}" type="slidenum">
              <a:rPr lang="en-KE" smtClean="0"/>
              <a:t>4</a:t>
            </a:fld>
            <a:endParaRPr lang="en-KE"/>
          </a:p>
        </p:txBody>
      </p:sp>
    </p:spTree>
    <p:extLst>
      <p:ext uri="{BB962C8B-B14F-4D97-AF65-F5344CB8AC3E}">
        <p14:creationId xmlns:p14="http://schemas.microsoft.com/office/powerpoint/2010/main" val="2236421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890AA-9D7F-6F4F-8CB6-94059D38323B}"/>
              </a:ext>
            </a:extLst>
          </p:cNvPr>
          <p:cNvSpPr>
            <a:spLocks noGrp="1"/>
          </p:cNvSpPr>
          <p:nvPr>
            <p:ph type="ctrTitle"/>
          </p:nvPr>
        </p:nvSpPr>
        <p:spPr>
          <a:xfrm>
            <a:off x="435429" y="1959428"/>
            <a:ext cx="11295017" cy="2124891"/>
          </a:xfrm>
        </p:spPr>
        <p:txBody>
          <a:bodyPr anchor="b"/>
          <a:lstStyle>
            <a:lvl1pPr algn="ctr">
              <a:defRPr sz="6000" b="1">
                <a:solidFill>
                  <a:srgbClr val="FEBA1B"/>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463CB709-A744-C549-81CD-A6FF25640B0B}"/>
              </a:ext>
            </a:extLst>
          </p:cNvPr>
          <p:cNvSpPr>
            <a:spLocks noGrp="1"/>
          </p:cNvSpPr>
          <p:nvPr>
            <p:ph type="subTitle" idx="1"/>
          </p:nvPr>
        </p:nvSpPr>
        <p:spPr>
          <a:xfrm>
            <a:off x="1510937" y="4197531"/>
            <a:ext cx="9144000" cy="83602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1127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79C0A4-E108-3D41-9BEB-655B9820D97F}"/>
              </a:ext>
            </a:extLst>
          </p:cNvPr>
          <p:cNvSpPr/>
          <p:nvPr userDrawn="1"/>
        </p:nvSpPr>
        <p:spPr>
          <a:xfrm>
            <a:off x="0" y="0"/>
            <a:ext cx="12192000" cy="6858000"/>
          </a:xfrm>
          <a:prstGeom prst="rect">
            <a:avLst/>
          </a:prstGeom>
          <a:solidFill>
            <a:srgbClr val="FEB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0B2A0-6E7C-9146-8D69-4F41AE822E5F}"/>
              </a:ext>
            </a:extLst>
          </p:cNvPr>
          <p:cNvSpPr>
            <a:spLocks noGrp="1"/>
          </p:cNvSpPr>
          <p:nvPr>
            <p:ph type="title"/>
          </p:nvPr>
        </p:nvSpPr>
        <p:spPr>
          <a:xfrm rot="16200000">
            <a:off x="-2029417" y="2756339"/>
            <a:ext cx="6115796" cy="1434387"/>
          </a:xfrm>
        </p:spPr>
        <p:txBody>
          <a:bodyPr anchor="b">
            <a:noAutofit/>
          </a:bodyPr>
          <a:lstStyle>
            <a:lvl1pPr algn="r">
              <a:defRPr sz="10000" b="1">
                <a:solidFill>
                  <a:srgbClr val="2D607D"/>
                </a:solidFill>
                <a:latin typeface="+mn-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81370E-94F0-1E46-86FA-B617EAFBF798}"/>
              </a:ext>
            </a:extLst>
          </p:cNvPr>
          <p:cNvSpPr>
            <a:spLocks noGrp="1"/>
          </p:cNvSpPr>
          <p:nvPr>
            <p:ph type="body" idx="1"/>
          </p:nvPr>
        </p:nvSpPr>
        <p:spPr>
          <a:xfrm>
            <a:off x="7663375" y="2185060"/>
            <a:ext cx="4152574" cy="4346369"/>
          </a:xfrm>
        </p:spPr>
        <p:txBody>
          <a:bodyPr>
            <a:normAutofit/>
          </a:bodyPr>
          <a:lstStyle>
            <a:lvl1pPr marL="0" indent="0" algn="l">
              <a:buNone/>
              <a:defRPr sz="2800">
                <a:solidFill>
                  <a:srgbClr val="2D607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Rectangle 10">
            <a:extLst>
              <a:ext uri="{FF2B5EF4-FFF2-40B4-BE49-F238E27FC236}">
                <a16:creationId xmlns:a16="http://schemas.microsoft.com/office/drawing/2014/main" id="{0D6FF501-6749-0340-B62C-7F6124751A9D}"/>
              </a:ext>
            </a:extLst>
          </p:cNvPr>
          <p:cNvSpPr/>
          <p:nvPr userDrawn="1"/>
        </p:nvSpPr>
        <p:spPr>
          <a:xfrm>
            <a:off x="6627055" y="1894512"/>
            <a:ext cx="2072639" cy="165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584CF3FD-FC66-0B42-AEA7-1A9E1A83FF73}"/>
              </a:ext>
            </a:extLst>
          </p:cNvPr>
          <p:cNvSpPr>
            <a:spLocks noGrp="1"/>
          </p:cNvSpPr>
          <p:nvPr>
            <p:ph type="pic" sz="quarter" idx="10"/>
          </p:nvPr>
        </p:nvSpPr>
        <p:spPr>
          <a:xfrm>
            <a:off x="1958975" y="415634"/>
            <a:ext cx="5226050" cy="6115795"/>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2529894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79C0A4-E108-3D41-9BEB-655B9820D97F}"/>
              </a:ext>
            </a:extLst>
          </p:cNvPr>
          <p:cNvSpPr/>
          <p:nvPr userDrawn="1"/>
        </p:nvSpPr>
        <p:spPr>
          <a:xfrm>
            <a:off x="0" y="0"/>
            <a:ext cx="12192000" cy="6858000"/>
          </a:xfrm>
          <a:prstGeom prst="rect">
            <a:avLst/>
          </a:prstGeom>
          <a:solidFill>
            <a:srgbClr val="2D6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0B2A0-6E7C-9146-8D69-4F41AE822E5F}"/>
              </a:ext>
            </a:extLst>
          </p:cNvPr>
          <p:cNvSpPr>
            <a:spLocks noGrp="1"/>
          </p:cNvSpPr>
          <p:nvPr>
            <p:ph type="title"/>
          </p:nvPr>
        </p:nvSpPr>
        <p:spPr>
          <a:xfrm rot="16200000">
            <a:off x="-2029417" y="2756339"/>
            <a:ext cx="6115796" cy="1434387"/>
          </a:xfrm>
        </p:spPr>
        <p:txBody>
          <a:bodyPr anchor="b">
            <a:noAutofit/>
          </a:bodyPr>
          <a:lstStyle>
            <a:lvl1pPr algn="r">
              <a:defRPr sz="10000" b="1">
                <a:solidFill>
                  <a:srgbClr val="FEBA1B"/>
                </a:solidFill>
                <a:latin typeface="+mn-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81370E-94F0-1E46-86FA-B617EAFBF798}"/>
              </a:ext>
            </a:extLst>
          </p:cNvPr>
          <p:cNvSpPr>
            <a:spLocks noGrp="1"/>
          </p:cNvSpPr>
          <p:nvPr>
            <p:ph type="body" idx="1"/>
          </p:nvPr>
        </p:nvSpPr>
        <p:spPr>
          <a:xfrm>
            <a:off x="7663375" y="2185060"/>
            <a:ext cx="4152574" cy="4346369"/>
          </a:xfrm>
        </p:spPr>
        <p:txBody>
          <a:bodyPr>
            <a:normAutofit/>
          </a:bodyPr>
          <a:lstStyle>
            <a:lvl1pPr marL="0" indent="0" algn="l">
              <a:buNone/>
              <a:defRPr sz="2800">
                <a:solidFill>
                  <a:srgbClr val="2D607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Rectangle 10">
            <a:extLst>
              <a:ext uri="{FF2B5EF4-FFF2-40B4-BE49-F238E27FC236}">
                <a16:creationId xmlns:a16="http://schemas.microsoft.com/office/drawing/2014/main" id="{0D6FF501-6749-0340-B62C-7F6124751A9D}"/>
              </a:ext>
            </a:extLst>
          </p:cNvPr>
          <p:cNvSpPr/>
          <p:nvPr userDrawn="1"/>
        </p:nvSpPr>
        <p:spPr>
          <a:xfrm>
            <a:off x="6627055" y="1894512"/>
            <a:ext cx="2072639" cy="165463"/>
          </a:xfrm>
          <a:prstGeom prst="rect">
            <a:avLst/>
          </a:prstGeom>
          <a:solidFill>
            <a:srgbClr val="FEB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EBA1B"/>
              </a:solidFill>
            </a:endParaRPr>
          </a:p>
        </p:txBody>
      </p:sp>
      <p:sp>
        <p:nvSpPr>
          <p:cNvPr id="13" name="Picture Placeholder 12">
            <a:extLst>
              <a:ext uri="{FF2B5EF4-FFF2-40B4-BE49-F238E27FC236}">
                <a16:creationId xmlns:a16="http://schemas.microsoft.com/office/drawing/2014/main" id="{584CF3FD-FC66-0B42-AEA7-1A9E1A83FF73}"/>
              </a:ext>
            </a:extLst>
          </p:cNvPr>
          <p:cNvSpPr>
            <a:spLocks noGrp="1"/>
          </p:cNvSpPr>
          <p:nvPr>
            <p:ph type="pic" sz="quarter" idx="10"/>
          </p:nvPr>
        </p:nvSpPr>
        <p:spPr>
          <a:xfrm>
            <a:off x="1958975" y="415634"/>
            <a:ext cx="5226050" cy="6115795"/>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1236538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CCEA-58EB-C744-B6F5-18CC36CB8943}"/>
              </a:ext>
            </a:extLst>
          </p:cNvPr>
          <p:cNvSpPr/>
          <p:nvPr userDrawn="1"/>
        </p:nvSpPr>
        <p:spPr>
          <a:xfrm>
            <a:off x="10119361" y="0"/>
            <a:ext cx="2072639" cy="165463"/>
          </a:xfrm>
          <a:prstGeom prst="rect">
            <a:avLst/>
          </a:prstGeom>
          <a:solidFill>
            <a:srgbClr val="FEB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9C7333-BEFE-E248-8F8A-0E3341595C7B}"/>
              </a:ext>
            </a:extLst>
          </p:cNvPr>
          <p:cNvSpPr/>
          <p:nvPr userDrawn="1"/>
        </p:nvSpPr>
        <p:spPr>
          <a:xfrm rot="16200000">
            <a:off x="-953588" y="5738949"/>
            <a:ext cx="2072639" cy="165463"/>
          </a:xfrm>
          <a:prstGeom prst="rect">
            <a:avLst/>
          </a:prstGeom>
          <a:solidFill>
            <a:srgbClr val="FEB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F965832-565C-8345-9F0C-88EC655691B0}"/>
              </a:ext>
            </a:extLst>
          </p:cNvPr>
          <p:cNvSpPr>
            <a:spLocks noGrp="1"/>
          </p:cNvSpPr>
          <p:nvPr>
            <p:ph type="title"/>
          </p:nvPr>
        </p:nvSpPr>
        <p:spPr>
          <a:xfrm>
            <a:off x="686392" y="589964"/>
            <a:ext cx="10785171" cy="728197"/>
          </a:xfrm>
        </p:spPr>
        <p:txBody>
          <a:bodyPr anchor="t"/>
          <a:lstStyle>
            <a:lvl1pPr>
              <a:defRPr b="1">
                <a:solidFill>
                  <a:srgbClr val="2D607D"/>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1148357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22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79C0A4-E108-3D41-9BEB-655B9820D97F}"/>
              </a:ext>
            </a:extLst>
          </p:cNvPr>
          <p:cNvSpPr/>
          <p:nvPr userDrawn="1"/>
        </p:nvSpPr>
        <p:spPr>
          <a:xfrm>
            <a:off x="0" y="0"/>
            <a:ext cx="12192000" cy="6858000"/>
          </a:xfrm>
          <a:prstGeom prst="rect">
            <a:avLst/>
          </a:prstGeom>
          <a:solidFill>
            <a:srgbClr val="FEB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0B2A0-6E7C-9146-8D69-4F41AE822E5F}"/>
              </a:ext>
            </a:extLst>
          </p:cNvPr>
          <p:cNvSpPr>
            <a:spLocks noGrp="1"/>
          </p:cNvSpPr>
          <p:nvPr>
            <p:ph type="title"/>
          </p:nvPr>
        </p:nvSpPr>
        <p:spPr>
          <a:xfrm>
            <a:off x="2446316" y="1959120"/>
            <a:ext cx="8901133" cy="2209119"/>
          </a:xfrm>
        </p:spPr>
        <p:txBody>
          <a:bodyPr anchor="b">
            <a:noAutofit/>
          </a:bodyPr>
          <a:lstStyle>
            <a:lvl1pPr>
              <a:defRPr sz="8800" b="1">
                <a:solidFill>
                  <a:srgbClr val="2D607D"/>
                </a:solidFill>
                <a:latin typeface="+mn-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81370E-94F0-1E46-86FA-B617EAFBF798}"/>
              </a:ext>
            </a:extLst>
          </p:cNvPr>
          <p:cNvSpPr>
            <a:spLocks noGrp="1"/>
          </p:cNvSpPr>
          <p:nvPr>
            <p:ph type="body" idx="1"/>
          </p:nvPr>
        </p:nvSpPr>
        <p:spPr>
          <a:xfrm>
            <a:off x="4488873" y="4921664"/>
            <a:ext cx="6858577" cy="1205695"/>
          </a:xfrm>
        </p:spPr>
        <p:txBody>
          <a:bodyPr>
            <a:normAutofit/>
          </a:bodyPr>
          <a:lstStyle>
            <a:lvl1pPr marL="0" indent="0" algn="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Rectangle 10">
            <a:extLst>
              <a:ext uri="{FF2B5EF4-FFF2-40B4-BE49-F238E27FC236}">
                <a16:creationId xmlns:a16="http://schemas.microsoft.com/office/drawing/2014/main" id="{0D6FF501-6749-0340-B62C-7F6124751A9D}"/>
              </a:ext>
            </a:extLst>
          </p:cNvPr>
          <p:cNvSpPr/>
          <p:nvPr userDrawn="1"/>
        </p:nvSpPr>
        <p:spPr>
          <a:xfrm>
            <a:off x="9274810" y="4573948"/>
            <a:ext cx="2072639" cy="165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562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1C8FF70-BB31-564F-BFAE-6CD7DEA25F99}"/>
              </a:ext>
            </a:extLst>
          </p:cNvPr>
          <p:cNvSpPr/>
          <p:nvPr userDrawn="1"/>
        </p:nvSpPr>
        <p:spPr>
          <a:xfrm>
            <a:off x="0" y="0"/>
            <a:ext cx="5878286" cy="6858000"/>
          </a:xfrm>
          <a:prstGeom prst="rect">
            <a:avLst/>
          </a:prstGeom>
          <a:solidFill>
            <a:srgbClr val="2D6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179DC-A94C-DC4A-BB3C-5B30075FC1C6}"/>
              </a:ext>
            </a:extLst>
          </p:cNvPr>
          <p:cNvSpPr>
            <a:spLocks noGrp="1"/>
          </p:cNvSpPr>
          <p:nvPr>
            <p:ph type="title"/>
          </p:nvPr>
        </p:nvSpPr>
        <p:spPr>
          <a:xfrm>
            <a:off x="6766559" y="530588"/>
            <a:ext cx="4534989" cy="1325563"/>
          </a:xfrm>
        </p:spPr>
        <p:txBody>
          <a:bodyPr anchor="t"/>
          <a:lstStyle>
            <a:lvl1pPr>
              <a:defRPr b="1">
                <a:latin typeface="+mn-lt"/>
              </a:defRPr>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5F76BB0A-2360-354E-A458-B9D1DC189110}"/>
              </a:ext>
            </a:extLst>
          </p:cNvPr>
          <p:cNvSpPr>
            <a:spLocks noGrp="1"/>
          </p:cNvSpPr>
          <p:nvPr>
            <p:ph type="pic" sz="quarter" idx="13" hasCustomPrompt="1"/>
          </p:nvPr>
        </p:nvSpPr>
        <p:spPr>
          <a:xfrm>
            <a:off x="252413" y="530588"/>
            <a:ext cx="6104844" cy="5931172"/>
          </a:xfrm>
        </p:spPr>
        <p:txBody>
          <a:bodyPr/>
          <a:lstStyle/>
          <a:p>
            <a:r>
              <a:rPr lang="en-US" dirty="0"/>
              <a:t>Click on the icon to insert a picture</a:t>
            </a:r>
          </a:p>
        </p:txBody>
      </p:sp>
      <p:sp>
        <p:nvSpPr>
          <p:cNvPr id="12" name="Text Placeholder 11">
            <a:extLst>
              <a:ext uri="{FF2B5EF4-FFF2-40B4-BE49-F238E27FC236}">
                <a16:creationId xmlns:a16="http://schemas.microsoft.com/office/drawing/2014/main" id="{F864233C-83B5-EA4B-B0C8-D9A0B9B012CD}"/>
              </a:ext>
            </a:extLst>
          </p:cNvPr>
          <p:cNvSpPr>
            <a:spLocks noGrp="1"/>
          </p:cNvSpPr>
          <p:nvPr>
            <p:ph type="body" sz="quarter" idx="14"/>
          </p:nvPr>
        </p:nvSpPr>
        <p:spPr>
          <a:xfrm>
            <a:off x="6810375" y="2551611"/>
            <a:ext cx="4537075" cy="3910149"/>
          </a:xfrm>
        </p:spPr>
        <p:txBody>
          <a:bodyPr>
            <a:normAutofit/>
          </a:bodyPr>
          <a:lstStyle>
            <a:lvl1pPr marL="0" indent="0">
              <a:buFontTx/>
              <a:buNone/>
              <a:defRPr sz="20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p:txBody>
      </p:sp>
      <p:sp>
        <p:nvSpPr>
          <p:cNvPr id="13" name="Rectangle 12">
            <a:extLst>
              <a:ext uri="{FF2B5EF4-FFF2-40B4-BE49-F238E27FC236}">
                <a16:creationId xmlns:a16="http://schemas.microsoft.com/office/drawing/2014/main" id="{6503150B-0EC6-164B-9378-C9EF65874A0E}"/>
              </a:ext>
            </a:extLst>
          </p:cNvPr>
          <p:cNvSpPr/>
          <p:nvPr userDrawn="1"/>
        </p:nvSpPr>
        <p:spPr>
          <a:xfrm>
            <a:off x="5660571" y="-4058"/>
            <a:ext cx="2072639" cy="165463"/>
          </a:xfrm>
          <a:prstGeom prst="rect">
            <a:avLst/>
          </a:prstGeom>
          <a:solidFill>
            <a:srgbClr val="FEB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8797D1-0218-AC42-B4E9-9F1327CB0845}"/>
              </a:ext>
            </a:extLst>
          </p:cNvPr>
          <p:cNvSpPr/>
          <p:nvPr userDrawn="1"/>
        </p:nvSpPr>
        <p:spPr>
          <a:xfrm rot="16200000">
            <a:off x="-953588" y="5738949"/>
            <a:ext cx="2072639" cy="165463"/>
          </a:xfrm>
          <a:prstGeom prst="rect">
            <a:avLst/>
          </a:prstGeom>
          <a:solidFill>
            <a:srgbClr val="FEB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62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1C8FF70-BB31-564F-BFAE-6CD7DEA25F99}"/>
              </a:ext>
            </a:extLst>
          </p:cNvPr>
          <p:cNvSpPr/>
          <p:nvPr userDrawn="1"/>
        </p:nvSpPr>
        <p:spPr>
          <a:xfrm>
            <a:off x="0" y="0"/>
            <a:ext cx="5878286" cy="6858000"/>
          </a:xfrm>
          <a:custGeom>
            <a:avLst/>
            <a:gdLst>
              <a:gd name="connsiteX0" fmla="*/ 0 w 5878286"/>
              <a:gd name="connsiteY0" fmla="*/ 0 h 6858000"/>
              <a:gd name="connsiteX1" fmla="*/ 5878286 w 5878286"/>
              <a:gd name="connsiteY1" fmla="*/ 0 h 6858000"/>
              <a:gd name="connsiteX2" fmla="*/ 5878286 w 5878286"/>
              <a:gd name="connsiteY2" fmla="*/ 6858000 h 6858000"/>
              <a:gd name="connsiteX3" fmla="*/ 0 w 5878286"/>
              <a:gd name="connsiteY3" fmla="*/ 6858000 h 6858000"/>
              <a:gd name="connsiteX4" fmla="*/ 0 w 5878286"/>
              <a:gd name="connsiteY4" fmla="*/ 0 h 6858000"/>
              <a:gd name="connsiteX0" fmla="*/ 0 w 5878286"/>
              <a:gd name="connsiteY0" fmla="*/ 0 h 6858000"/>
              <a:gd name="connsiteX1" fmla="*/ 5878286 w 5878286"/>
              <a:gd name="connsiteY1" fmla="*/ 0 h 6858000"/>
              <a:gd name="connsiteX2" fmla="*/ 3640183 w 5878286"/>
              <a:gd name="connsiteY2" fmla="*/ 6849291 h 6858000"/>
              <a:gd name="connsiteX3" fmla="*/ 0 w 5878286"/>
              <a:gd name="connsiteY3" fmla="*/ 6858000 h 6858000"/>
              <a:gd name="connsiteX4" fmla="*/ 0 w 587828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8286" h="6858000">
                <a:moveTo>
                  <a:pt x="0" y="0"/>
                </a:moveTo>
                <a:lnTo>
                  <a:pt x="5878286" y="0"/>
                </a:lnTo>
                <a:lnTo>
                  <a:pt x="3640183" y="6849291"/>
                </a:lnTo>
                <a:lnTo>
                  <a:pt x="0" y="6858000"/>
                </a:lnTo>
                <a:lnTo>
                  <a:pt x="0" y="0"/>
                </a:lnTo>
                <a:close/>
              </a:path>
            </a:pathLst>
          </a:custGeom>
          <a:solidFill>
            <a:srgbClr val="2D6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179DC-A94C-DC4A-BB3C-5B30075FC1C6}"/>
              </a:ext>
            </a:extLst>
          </p:cNvPr>
          <p:cNvSpPr>
            <a:spLocks noGrp="1"/>
          </p:cNvSpPr>
          <p:nvPr>
            <p:ph type="title"/>
          </p:nvPr>
        </p:nvSpPr>
        <p:spPr>
          <a:xfrm>
            <a:off x="6766559" y="530588"/>
            <a:ext cx="4534989" cy="1325563"/>
          </a:xfrm>
        </p:spPr>
        <p:txBody>
          <a:bodyPr/>
          <a:lstStyle>
            <a:lvl1pPr>
              <a:defRPr b="1">
                <a:latin typeface="+mn-lt"/>
              </a:defRPr>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5F76BB0A-2360-354E-A458-B9D1DC189110}"/>
              </a:ext>
            </a:extLst>
          </p:cNvPr>
          <p:cNvSpPr>
            <a:spLocks noGrp="1"/>
          </p:cNvSpPr>
          <p:nvPr>
            <p:ph type="pic" sz="quarter" idx="13" hasCustomPrompt="1"/>
          </p:nvPr>
        </p:nvSpPr>
        <p:spPr>
          <a:xfrm>
            <a:off x="-165598" y="544116"/>
            <a:ext cx="6653484" cy="5931172"/>
          </a:xfrm>
          <a:prstGeom prst="parallelogram">
            <a:avLst/>
          </a:prstGeom>
        </p:spPr>
        <p:txBody>
          <a:bodyPr/>
          <a:lstStyle/>
          <a:p>
            <a:r>
              <a:rPr lang="en-US" dirty="0"/>
              <a:t>Click on the icon to insert a picture</a:t>
            </a:r>
          </a:p>
        </p:txBody>
      </p:sp>
      <p:sp>
        <p:nvSpPr>
          <p:cNvPr id="12" name="Text Placeholder 11">
            <a:extLst>
              <a:ext uri="{FF2B5EF4-FFF2-40B4-BE49-F238E27FC236}">
                <a16:creationId xmlns:a16="http://schemas.microsoft.com/office/drawing/2014/main" id="{F864233C-83B5-EA4B-B0C8-D9A0B9B012CD}"/>
              </a:ext>
            </a:extLst>
          </p:cNvPr>
          <p:cNvSpPr>
            <a:spLocks noGrp="1"/>
          </p:cNvSpPr>
          <p:nvPr>
            <p:ph type="body" sz="quarter" idx="14"/>
          </p:nvPr>
        </p:nvSpPr>
        <p:spPr>
          <a:xfrm>
            <a:off x="6810375" y="2551611"/>
            <a:ext cx="4537075" cy="3910149"/>
          </a:xfrm>
        </p:spPr>
        <p:txBody>
          <a:bodyPr>
            <a:normAutofit/>
          </a:bodyPr>
          <a:lstStyle>
            <a:lvl1pPr marL="0" indent="0">
              <a:buFontTx/>
              <a:buNone/>
              <a:defRPr sz="20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p:txBody>
      </p:sp>
      <p:sp>
        <p:nvSpPr>
          <p:cNvPr id="13" name="Rectangle 12">
            <a:extLst>
              <a:ext uri="{FF2B5EF4-FFF2-40B4-BE49-F238E27FC236}">
                <a16:creationId xmlns:a16="http://schemas.microsoft.com/office/drawing/2014/main" id="{6503150B-0EC6-164B-9378-C9EF65874A0E}"/>
              </a:ext>
            </a:extLst>
          </p:cNvPr>
          <p:cNvSpPr/>
          <p:nvPr userDrawn="1"/>
        </p:nvSpPr>
        <p:spPr>
          <a:xfrm>
            <a:off x="5660571" y="-4058"/>
            <a:ext cx="2072639" cy="165463"/>
          </a:xfrm>
          <a:prstGeom prst="rect">
            <a:avLst/>
          </a:prstGeom>
          <a:solidFill>
            <a:srgbClr val="FEB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8797D1-0218-AC42-B4E9-9F1327CB0845}"/>
              </a:ext>
            </a:extLst>
          </p:cNvPr>
          <p:cNvSpPr/>
          <p:nvPr userDrawn="1"/>
        </p:nvSpPr>
        <p:spPr>
          <a:xfrm rot="16200000">
            <a:off x="-953588" y="5738949"/>
            <a:ext cx="2072639" cy="165463"/>
          </a:xfrm>
          <a:prstGeom prst="rect">
            <a:avLst/>
          </a:prstGeom>
          <a:solidFill>
            <a:srgbClr val="FEB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11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BFEC16-8A64-C14B-9605-B35236E91248}"/>
              </a:ext>
            </a:extLst>
          </p:cNvPr>
          <p:cNvSpPr/>
          <p:nvPr userDrawn="1"/>
        </p:nvSpPr>
        <p:spPr>
          <a:xfrm>
            <a:off x="0" y="-4058"/>
            <a:ext cx="12192000" cy="6862058"/>
          </a:xfrm>
          <a:prstGeom prst="rect">
            <a:avLst/>
          </a:prstGeom>
          <a:solidFill>
            <a:srgbClr val="2D6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179DC-A94C-DC4A-BB3C-5B30075FC1C6}"/>
              </a:ext>
            </a:extLst>
          </p:cNvPr>
          <p:cNvSpPr>
            <a:spLocks noGrp="1"/>
          </p:cNvSpPr>
          <p:nvPr>
            <p:ph type="title"/>
          </p:nvPr>
        </p:nvSpPr>
        <p:spPr>
          <a:xfrm>
            <a:off x="313505" y="652506"/>
            <a:ext cx="11495318" cy="688613"/>
          </a:xfrm>
        </p:spPr>
        <p:txBody>
          <a:bodyPr>
            <a:normAutofit/>
          </a:bodyPr>
          <a:lstStyle>
            <a:lvl1pPr>
              <a:defRPr sz="3200" b="1">
                <a:solidFill>
                  <a:schemeClr val="bg1">
                    <a:lumMod val="95000"/>
                  </a:schemeClr>
                </a:solidFill>
                <a:latin typeface="+mn-lt"/>
              </a:defRPr>
            </a:lvl1pPr>
          </a:lstStyle>
          <a:p>
            <a:r>
              <a:rPr lang="en-US"/>
              <a:t>Click to edit Master title style</a:t>
            </a:r>
            <a:endParaRPr lang="en-US" dirty="0"/>
          </a:p>
        </p:txBody>
      </p:sp>
      <p:sp>
        <p:nvSpPr>
          <p:cNvPr id="13" name="Rectangle 12">
            <a:extLst>
              <a:ext uri="{FF2B5EF4-FFF2-40B4-BE49-F238E27FC236}">
                <a16:creationId xmlns:a16="http://schemas.microsoft.com/office/drawing/2014/main" id="{6503150B-0EC6-164B-9378-C9EF65874A0E}"/>
              </a:ext>
            </a:extLst>
          </p:cNvPr>
          <p:cNvSpPr/>
          <p:nvPr userDrawn="1"/>
        </p:nvSpPr>
        <p:spPr>
          <a:xfrm>
            <a:off x="0" y="330289"/>
            <a:ext cx="2072639" cy="165463"/>
          </a:xfrm>
          <a:prstGeom prst="rect">
            <a:avLst/>
          </a:prstGeom>
          <a:solidFill>
            <a:srgbClr val="FEB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9C39B61C-4497-E146-9394-F1F4FE362483}"/>
              </a:ext>
            </a:extLst>
          </p:cNvPr>
          <p:cNvSpPr>
            <a:spLocks noGrp="1"/>
          </p:cNvSpPr>
          <p:nvPr>
            <p:ph type="body" sz="quarter" idx="15"/>
          </p:nvPr>
        </p:nvSpPr>
        <p:spPr>
          <a:xfrm>
            <a:off x="314051" y="1593669"/>
            <a:ext cx="3090863" cy="4888093"/>
          </a:xfrm>
        </p:spPr>
        <p:txBody>
          <a:bodyPr>
            <a:normAutofit/>
          </a:bodyPr>
          <a:lstStyle>
            <a:lvl1pPr marL="0" indent="0">
              <a:buFontTx/>
              <a:buNone/>
              <a:defRPr sz="18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D7E5846D-29B9-2043-A66A-E25FEDAF740D}"/>
              </a:ext>
            </a:extLst>
          </p:cNvPr>
          <p:cNvSpPr>
            <a:spLocks noGrp="1"/>
          </p:cNvSpPr>
          <p:nvPr>
            <p:ph type="pic" sz="quarter" idx="16"/>
          </p:nvPr>
        </p:nvSpPr>
        <p:spPr>
          <a:xfrm>
            <a:off x="4119564" y="1759132"/>
            <a:ext cx="3787820" cy="4726804"/>
          </a:xfrm>
        </p:spPr>
        <p:txBody>
          <a:bodyPr/>
          <a:lstStyle/>
          <a:p>
            <a:r>
              <a:rPr lang="en-US"/>
              <a:t>Drag picture to placeholder or click icon to add</a:t>
            </a:r>
            <a:endParaRPr lang="en-US" dirty="0"/>
          </a:p>
        </p:txBody>
      </p:sp>
      <p:sp>
        <p:nvSpPr>
          <p:cNvPr id="14" name="Rectangle 13">
            <a:extLst>
              <a:ext uri="{FF2B5EF4-FFF2-40B4-BE49-F238E27FC236}">
                <a16:creationId xmlns:a16="http://schemas.microsoft.com/office/drawing/2014/main" id="{FA8797D1-0218-AC42-B4E9-9F1327CB0845}"/>
              </a:ext>
            </a:extLst>
          </p:cNvPr>
          <p:cNvSpPr/>
          <p:nvPr userDrawn="1"/>
        </p:nvSpPr>
        <p:spPr>
          <a:xfrm>
            <a:off x="4119563" y="1593669"/>
            <a:ext cx="2072639" cy="165463"/>
          </a:xfrm>
          <a:prstGeom prst="rect">
            <a:avLst/>
          </a:prstGeom>
          <a:solidFill>
            <a:srgbClr val="FEB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6">
            <a:extLst>
              <a:ext uri="{FF2B5EF4-FFF2-40B4-BE49-F238E27FC236}">
                <a16:creationId xmlns:a16="http://schemas.microsoft.com/office/drawing/2014/main" id="{6FD9643B-1B5F-6B4F-BE22-540EFF710CF6}"/>
              </a:ext>
            </a:extLst>
          </p:cNvPr>
          <p:cNvSpPr>
            <a:spLocks noGrp="1"/>
          </p:cNvSpPr>
          <p:nvPr>
            <p:ph type="pic" sz="quarter" idx="17"/>
          </p:nvPr>
        </p:nvSpPr>
        <p:spPr>
          <a:xfrm>
            <a:off x="8020574" y="1606733"/>
            <a:ext cx="3788249" cy="4724494"/>
          </a:xfrm>
        </p:spPr>
        <p:txBody>
          <a:bodyPr/>
          <a:lstStyle/>
          <a:p>
            <a:r>
              <a:rPr lang="en-US"/>
              <a:t>Drag picture to placeholder or click icon to add</a:t>
            </a:r>
            <a:endParaRPr lang="en-US" dirty="0"/>
          </a:p>
        </p:txBody>
      </p:sp>
      <p:sp>
        <p:nvSpPr>
          <p:cNvPr id="16" name="Rectangle 15">
            <a:extLst>
              <a:ext uri="{FF2B5EF4-FFF2-40B4-BE49-F238E27FC236}">
                <a16:creationId xmlns:a16="http://schemas.microsoft.com/office/drawing/2014/main" id="{639AB468-E3B7-AA42-A0FF-5E441A958552}"/>
              </a:ext>
            </a:extLst>
          </p:cNvPr>
          <p:cNvSpPr/>
          <p:nvPr userDrawn="1"/>
        </p:nvSpPr>
        <p:spPr>
          <a:xfrm>
            <a:off x="9753602" y="6329182"/>
            <a:ext cx="2072639" cy="165463"/>
          </a:xfrm>
          <a:prstGeom prst="rect">
            <a:avLst/>
          </a:prstGeom>
          <a:solidFill>
            <a:srgbClr val="FEB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502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BFEC16-8A64-C14B-9605-B35236E91248}"/>
              </a:ext>
            </a:extLst>
          </p:cNvPr>
          <p:cNvSpPr/>
          <p:nvPr userDrawn="1"/>
        </p:nvSpPr>
        <p:spPr>
          <a:xfrm>
            <a:off x="0" y="-4058"/>
            <a:ext cx="12192000" cy="6862058"/>
          </a:xfrm>
          <a:prstGeom prst="rect">
            <a:avLst/>
          </a:prstGeom>
          <a:solidFill>
            <a:srgbClr val="2D6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179DC-A94C-DC4A-BB3C-5B30075FC1C6}"/>
              </a:ext>
            </a:extLst>
          </p:cNvPr>
          <p:cNvSpPr>
            <a:spLocks noGrp="1"/>
          </p:cNvSpPr>
          <p:nvPr>
            <p:ph type="title"/>
          </p:nvPr>
        </p:nvSpPr>
        <p:spPr>
          <a:xfrm>
            <a:off x="313505" y="652506"/>
            <a:ext cx="11495318" cy="688613"/>
          </a:xfrm>
        </p:spPr>
        <p:txBody>
          <a:bodyPr>
            <a:normAutofit/>
          </a:bodyPr>
          <a:lstStyle>
            <a:lvl1pPr>
              <a:defRPr sz="3200" b="1">
                <a:solidFill>
                  <a:schemeClr val="bg1">
                    <a:lumMod val="95000"/>
                  </a:schemeClr>
                </a:solidFill>
                <a:latin typeface="+mn-lt"/>
              </a:defRPr>
            </a:lvl1pPr>
          </a:lstStyle>
          <a:p>
            <a:r>
              <a:rPr lang="en-US"/>
              <a:t>Click to edit Master title style</a:t>
            </a:r>
            <a:endParaRPr lang="en-US" dirty="0"/>
          </a:p>
        </p:txBody>
      </p:sp>
      <p:sp>
        <p:nvSpPr>
          <p:cNvPr id="13" name="Rectangle 12">
            <a:extLst>
              <a:ext uri="{FF2B5EF4-FFF2-40B4-BE49-F238E27FC236}">
                <a16:creationId xmlns:a16="http://schemas.microsoft.com/office/drawing/2014/main" id="{6503150B-0EC6-164B-9378-C9EF65874A0E}"/>
              </a:ext>
            </a:extLst>
          </p:cNvPr>
          <p:cNvSpPr/>
          <p:nvPr userDrawn="1"/>
        </p:nvSpPr>
        <p:spPr>
          <a:xfrm>
            <a:off x="0" y="330289"/>
            <a:ext cx="2072639" cy="165463"/>
          </a:xfrm>
          <a:prstGeom prst="rect">
            <a:avLst/>
          </a:prstGeom>
          <a:solidFill>
            <a:srgbClr val="FEB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D7E5846D-29B9-2043-A66A-E25FEDAF740D}"/>
              </a:ext>
            </a:extLst>
          </p:cNvPr>
          <p:cNvSpPr>
            <a:spLocks noGrp="1"/>
          </p:cNvSpPr>
          <p:nvPr>
            <p:ph type="pic" sz="quarter" idx="16"/>
          </p:nvPr>
        </p:nvSpPr>
        <p:spPr>
          <a:xfrm>
            <a:off x="313505" y="1772195"/>
            <a:ext cx="7515087" cy="4726804"/>
          </a:xfrm>
        </p:spPr>
        <p:txBody>
          <a:bodyPr/>
          <a:lstStyle/>
          <a:p>
            <a:r>
              <a:rPr lang="en-US"/>
              <a:t>Drag picture to placeholder or click icon to add</a:t>
            </a:r>
            <a:endParaRPr lang="en-US" dirty="0"/>
          </a:p>
        </p:txBody>
      </p:sp>
      <p:sp>
        <p:nvSpPr>
          <p:cNvPr id="14" name="Rectangle 13">
            <a:extLst>
              <a:ext uri="{FF2B5EF4-FFF2-40B4-BE49-F238E27FC236}">
                <a16:creationId xmlns:a16="http://schemas.microsoft.com/office/drawing/2014/main" id="{FA8797D1-0218-AC42-B4E9-9F1327CB0845}"/>
              </a:ext>
            </a:extLst>
          </p:cNvPr>
          <p:cNvSpPr/>
          <p:nvPr userDrawn="1"/>
        </p:nvSpPr>
        <p:spPr>
          <a:xfrm>
            <a:off x="5755953" y="1606732"/>
            <a:ext cx="2072639" cy="165463"/>
          </a:xfrm>
          <a:prstGeom prst="rect">
            <a:avLst/>
          </a:prstGeom>
          <a:solidFill>
            <a:srgbClr val="FEB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6">
            <a:extLst>
              <a:ext uri="{FF2B5EF4-FFF2-40B4-BE49-F238E27FC236}">
                <a16:creationId xmlns:a16="http://schemas.microsoft.com/office/drawing/2014/main" id="{6FD9643B-1B5F-6B4F-BE22-540EFF710CF6}"/>
              </a:ext>
            </a:extLst>
          </p:cNvPr>
          <p:cNvSpPr>
            <a:spLocks noGrp="1"/>
          </p:cNvSpPr>
          <p:nvPr>
            <p:ph type="pic" sz="quarter" idx="17"/>
          </p:nvPr>
        </p:nvSpPr>
        <p:spPr>
          <a:xfrm>
            <a:off x="8020574" y="1606733"/>
            <a:ext cx="3788249" cy="4722450"/>
          </a:xfrm>
        </p:spPr>
        <p:txBody>
          <a:bodyPr/>
          <a:lstStyle/>
          <a:p>
            <a:r>
              <a:rPr lang="en-US"/>
              <a:t>Drag picture to placeholder or click icon to add</a:t>
            </a:r>
            <a:endParaRPr lang="en-US" dirty="0"/>
          </a:p>
        </p:txBody>
      </p:sp>
      <p:sp>
        <p:nvSpPr>
          <p:cNvPr id="16" name="Rectangle 15">
            <a:extLst>
              <a:ext uri="{FF2B5EF4-FFF2-40B4-BE49-F238E27FC236}">
                <a16:creationId xmlns:a16="http://schemas.microsoft.com/office/drawing/2014/main" id="{639AB468-E3B7-AA42-A0FF-5E441A958552}"/>
              </a:ext>
            </a:extLst>
          </p:cNvPr>
          <p:cNvSpPr/>
          <p:nvPr userDrawn="1"/>
        </p:nvSpPr>
        <p:spPr>
          <a:xfrm>
            <a:off x="8020574" y="6329182"/>
            <a:ext cx="2072639" cy="165463"/>
          </a:xfrm>
          <a:prstGeom prst="rect">
            <a:avLst/>
          </a:prstGeom>
          <a:solidFill>
            <a:srgbClr val="FEB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65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179DC-A94C-DC4A-BB3C-5B30075FC1C6}"/>
              </a:ext>
            </a:extLst>
          </p:cNvPr>
          <p:cNvSpPr>
            <a:spLocks noGrp="1"/>
          </p:cNvSpPr>
          <p:nvPr>
            <p:ph type="title"/>
          </p:nvPr>
        </p:nvSpPr>
        <p:spPr>
          <a:xfrm>
            <a:off x="5799909" y="924213"/>
            <a:ext cx="5991497" cy="793115"/>
          </a:xfrm>
        </p:spPr>
        <p:txBody>
          <a:bodyPr anchor="t">
            <a:normAutofit/>
          </a:bodyPr>
          <a:lstStyle>
            <a:lvl1pPr>
              <a:defRPr sz="3200" b="1">
                <a:latin typeface="+mn-lt"/>
              </a:defRPr>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5F76BB0A-2360-354E-A458-B9D1DC189110}"/>
              </a:ext>
            </a:extLst>
          </p:cNvPr>
          <p:cNvSpPr>
            <a:spLocks noGrp="1"/>
          </p:cNvSpPr>
          <p:nvPr>
            <p:ph type="pic" sz="quarter" idx="13" hasCustomPrompt="1"/>
          </p:nvPr>
        </p:nvSpPr>
        <p:spPr>
          <a:xfrm>
            <a:off x="165463" y="574130"/>
            <a:ext cx="5120640" cy="5791835"/>
          </a:xfrm>
        </p:spPr>
        <p:txBody>
          <a:bodyPr/>
          <a:lstStyle/>
          <a:p>
            <a:r>
              <a:rPr lang="en-US" dirty="0"/>
              <a:t>Click on the icon to insert a picture</a:t>
            </a:r>
          </a:p>
        </p:txBody>
      </p:sp>
      <p:sp>
        <p:nvSpPr>
          <p:cNvPr id="12" name="Text Placeholder 11">
            <a:extLst>
              <a:ext uri="{FF2B5EF4-FFF2-40B4-BE49-F238E27FC236}">
                <a16:creationId xmlns:a16="http://schemas.microsoft.com/office/drawing/2014/main" id="{F864233C-83B5-EA4B-B0C8-D9A0B9B012CD}"/>
              </a:ext>
            </a:extLst>
          </p:cNvPr>
          <p:cNvSpPr>
            <a:spLocks noGrp="1"/>
          </p:cNvSpPr>
          <p:nvPr>
            <p:ph type="body" sz="quarter" idx="14"/>
          </p:nvPr>
        </p:nvSpPr>
        <p:spPr>
          <a:xfrm>
            <a:off x="5799909" y="2149434"/>
            <a:ext cx="5991497" cy="4216532"/>
          </a:xfrm>
        </p:spPr>
        <p:txBody>
          <a:bodyPr>
            <a:normAutofit/>
          </a:bodyPr>
          <a:lstStyle>
            <a:lvl1pPr marL="0" indent="0">
              <a:buFontTx/>
              <a:buNone/>
              <a:defRPr sz="20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p:txBody>
      </p:sp>
      <p:sp>
        <p:nvSpPr>
          <p:cNvPr id="13" name="Rectangle 12">
            <a:extLst>
              <a:ext uri="{FF2B5EF4-FFF2-40B4-BE49-F238E27FC236}">
                <a16:creationId xmlns:a16="http://schemas.microsoft.com/office/drawing/2014/main" id="{6503150B-0EC6-164B-9378-C9EF65874A0E}"/>
              </a:ext>
            </a:extLst>
          </p:cNvPr>
          <p:cNvSpPr/>
          <p:nvPr userDrawn="1"/>
        </p:nvSpPr>
        <p:spPr>
          <a:xfrm>
            <a:off x="10119361" y="0"/>
            <a:ext cx="2072639" cy="165463"/>
          </a:xfrm>
          <a:prstGeom prst="rect">
            <a:avLst/>
          </a:prstGeom>
          <a:solidFill>
            <a:srgbClr val="FEB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8797D1-0218-AC42-B4E9-9F1327CB0845}"/>
              </a:ext>
            </a:extLst>
          </p:cNvPr>
          <p:cNvSpPr/>
          <p:nvPr userDrawn="1"/>
        </p:nvSpPr>
        <p:spPr>
          <a:xfrm rot="16200000">
            <a:off x="-953588" y="5738949"/>
            <a:ext cx="2072639" cy="165463"/>
          </a:xfrm>
          <a:prstGeom prst="rect">
            <a:avLst/>
          </a:prstGeom>
          <a:solidFill>
            <a:srgbClr val="FEB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48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179DC-A94C-DC4A-BB3C-5B30075FC1C6}"/>
              </a:ext>
            </a:extLst>
          </p:cNvPr>
          <p:cNvSpPr>
            <a:spLocks noGrp="1"/>
          </p:cNvSpPr>
          <p:nvPr>
            <p:ph type="title" hasCustomPrompt="1"/>
          </p:nvPr>
        </p:nvSpPr>
        <p:spPr>
          <a:xfrm>
            <a:off x="916379" y="1231388"/>
            <a:ext cx="3860272" cy="1410080"/>
          </a:xfrm>
        </p:spPr>
        <p:txBody>
          <a:bodyPr anchor="t">
            <a:noAutofit/>
          </a:bodyPr>
          <a:lstStyle>
            <a:lvl1pPr algn="r">
              <a:defRPr sz="4000" b="1">
                <a:solidFill>
                  <a:srgbClr val="2D607D"/>
                </a:solidFill>
                <a:latin typeface="+mn-lt"/>
              </a:defRPr>
            </a:lvl1pPr>
          </a:lstStyle>
          <a:p>
            <a:r>
              <a:rPr lang="en-US" dirty="0"/>
              <a:t>Click to edit master title style</a:t>
            </a:r>
          </a:p>
        </p:txBody>
      </p:sp>
      <p:sp>
        <p:nvSpPr>
          <p:cNvPr id="9" name="Picture Placeholder 8">
            <a:extLst>
              <a:ext uri="{FF2B5EF4-FFF2-40B4-BE49-F238E27FC236}">
                <a16:creationId xmlns:a16="http://schemas.microsoft.com/office/drawing/2014/main" id="{5F76BB0A-2360-354E-A458-B9D1DC189110}"/>
              </a:ext>
            </a:extLst>
          </p:cNvPr>
          <p:cNvSpPr>
            <a:spLocks noGrp="1"/>
          </p:cNvSpPr>
          <p:nvPr>
            <p:ph type="pic" sz="quarter" idx="13" hasCustomPrompt="1"/>
          </p:nvPr>
        </p:nvSpPr>
        <p:spPr>
          <a:xfrm>
            <a:off x="5130140" y="171941"/>
            <a:ext cx="6157171" cy="6276360"/>
          </a:xfrm>
          <a:prstGeom prst="ellipse">
            <a:avLst/>
          </a:prstGeom>
        </p:spPr>
        <p:txBody>
          <a:bodyPr/>
          <a:lstStyle/>
          <a:p>
            <a:r>
              <a:rPr lang="en-US" dirty="0"/>
              <a:t>Click on the icon to insert a picture</a:t>
            </a:r>
          </a:p>
        </p:txBody>
      </p:sp>
      <p:sp>
        <p:nvSpPr>
          <p:cNvPr id="12" name="Text Placeholder 11">
            <a:extLst>
              <a:ext uri="{FF2B5EF4-FFF2-40B4-BE49-F238E27FC236}">
                <a16:creationId xmlns:a16="http://schemas.microsoft.com/office/drawing/2014/main" id="{F864233C-83B5-EA4B-B0C8-D9A0B9B012CD}"/>
              </a:ext>
            </a:extLst>
          </p:cNvPr>
          <p:cNvSpPr>
            <a:spLocks noGrp="1"/>
          </p:cNvSpPr>
          <p:nvPr>
            <p:ph type="body" sz="quarter" idx="14"/>
          </p:nvPr>
        </p:nvSpPr>
        <p:spPr>
          <a:xfrm>
            <a:off x="940130" y="3282412"/>
            <a:ext cx="3836521" cy="3165889"/>
          </a:xfrm>
        </p:spPr>
        <p:txBody>
          <a:bodyPr>
            <a:normAutofit/>
          </a:bodyPr>
          <a:lstStyle>
            <a:lvl1pPr marL="0" indent="0">
              <a:buFontTx/>
              <a:buNone/>
              <a:defRPr sz="20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p:txBody>
      </p:sp>
      <p:sp>
        <p:nvSpPr>
          <p:cNvPr id="14" name="Rectangle 13">
            <a:extLst>
              <a:ext uri="{FF2B5EF4-FFF2-40B4-BE49-F238E27FC236}">
                <a16:creationId xmlns:a16="http://schemas.microsoft.com/office/drawing/2014/main" id="{FA8797D1-0218-AC42-B4E9-9F1327CB0845}"/>
              </a:ext>
            </a:extLst>
          </p:cNvPr>
          <p:cNvSpPr/>
          <p:nvPr userDrawn="1"/>
        </p:nvSpPr>
        <p:spPr>
          <a:xfrm>
            <a:off x="2727762" y="2663623"/>
            <a:ext cx="2072639" cy="165463"/>
          </a:xfrm>
          <a:prstGeom prst="rect">
            <a:avLst/>
          </a:prstGeom>
          <a:solidFill>
            <a:srgbClr val="FEB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CB5A858-1F5E-6048-991C-B458C1887ECA}"/>
              </a:ext>
            </a:extLst>
          </p:cNvPr>
          <p:cNvSpPr>
            <a:spLocks noGrp="1"/>
          </p:cNvSpPr>
          <p:nvPr>
            <p:ph type="body" sz="quarter" idx="15"/>
          </p:nvPr>
        </p:nvSpPr>
        <p:spPr>
          <a:xfrm>
            <a:off x="8716736" y="3348038"/>
            <a:ext cx="3265488" cy="3265487"/>
          </a:xfrm>
          <a:prstGeom prst="ellipse">
            <a:avLst/>
          </a:prstGeom>
          <a:solidFill>
            <a:srgbClr val="2D607D"/>
          </a:solidFill>
        </p:spPr>
        <p:txBody>
          <a:bodyPr>
            <a:normAutofit/>
          </a:bodyPr>
          <a:lstStyle>
            <a:lvl1pPr marL="0" indent="0" algn="ctr">
              <a:buNone/>
              <a:defRPr sz="2000">
                <a:solidFill>
                  <a:schemeClr val="bg1">
                    <a:lumMod val="9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296835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179DC-A94C-DC4A-BB3C-5B30075FC1C6}"/>
              </a:ext>
            </a:extLst>
          </p:cNvPr>
          <p:cNvSpPr>
            <a:spLocks noGrp="1"/>
          </p:cNvSpPr>
          <p:nvPr>
            <p:ph type="title" hasCustomPrompt="1"/>
          </p:nvPr>
        </p:nvSpPr>
        <p:spPr>
          <a:xfrm>
            <a:off x="916379" y="1231388"/>
            <a:ext cx="3860272" cy="1410080"/>
          </a:xfrm>
        </p:spPr>
        <p:txBody>
          <a:bodyPr anchor="t">
            <a:noAutofit/>
          </a:bodyPr>
          <a:lstStyle>
            <a:lvl1pPr algn="r">
              <a:defRPr sz="4000" b="1">
                <a:solidFill>
                  <a:srgbClr val="2D607D"/>
                </a:solidFill>
                <a:latin typeface="+mn-lt"/>
              </a:defRPr>
            </a:lvl1pPr>
          </a:lstStyle>
          <a:p>
            <a:r>
              <a:rPr lang="en-US" dirty="0"/>
              <a:t>Click to edit master title style</a:t>
            </a:r>
          </a:p>
        </p:txBody>
      </p:sp>
      <p:sp>
        <p:nvSpPr>
          <p:cNvPr id="9" name="Picture Placeholder 8">
            <a:extLst>
              <a:ext uri="{FF2B5EF4-FFF2-40B4-BE49-F238E27FC236}">
                <a16:creationId xmlns:a16="http://schemas.microsoft.com/office/drawing/2014/main" id="{5F76BB0A-2360-354E-A458-B9D1DC189110}"/>
              </a:ext>
            </a:extLst>
          </p:cNvPr>
          <p:cNvSpPr>
            <a:spLocks noGrp="1"/>
          </p:cNvSpPr>
          <p:nvPr>
            <p:ph type="pic" sz="quarter" idx="13" hasCustomPrompt="1"/>
          </p:nvPr>
        </p:nvSpPr>
        <p:spPr>
          <a:xfrm>
            <a:off x="5130140" y="171941"/>
            <a:ext cx="6157171" cy="6276360"/>
          </a:xfrm>
          <a:prstGeom prst="ellipse">
            <a:avLst/>
          </a:prstGeom>
        </p:spPr>
        <p:txBody>
          <a:bodyPr/>
          <a:lstStyle/>
          <a:p>
            <a:r>
              <a:rPr lang="en-US" dirty="0"/>
              <a:t>Click on the icon to insert a picture</a:t>
            </a:r>
          </a:p>
        </p:txBody>
      </p:sp>
      <p:sp>
        <p:nvSpPr>
          <p:cNvPr id="12" name="Text Placeholder 11">
            <a:extLst>
              <a:ext uri="{FF2B5EF4-FFF2-40B4-BE49-F238E27FC236}">
                <a16:creationId xmlns:a16="http://schemas.microsoft.com/office/drawing/2014/main" id="{F864233C-83B5-EA4B-B0C8-D9A0B9B012CD}"/>
              </a:ext>
            </a:extLst>
          </p:cNvPr>
          <p:cNvSpPr>
            <a:spLocks noGrp="1"/>
          </p:cNvSpPr>
          <p:nvPr>
            <p:ph type="body" sz="quarter" idx="14"/>
          </p:nvPr>
        </p:nvSpPr>
        <p:spPr>
          <a:xfrm>
            <a:off x="940130" y="3282412"/>
            <a:ext cx="3836521" cy="3165889"/>
          </a:xfrm>
        </p:spPr>
        <p:txBody>
          <a:bodyPr>
            <a:normAutofit/>
          </a:bodyPr>
          <a:lstStyle>
            <a:lvl1pPr marL="0" indent="0">
              <a:buFontTx/>
              <a:buNone/>
              <a:defRPr sz="20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p:txBody>
      </p:sp>
      <p:sp>
        <p:nvSpPr>
          <p:cNvPr id="14" name="Rectangle 13">
            <a:extLst>
              <a:ext uri="{FF2B5EF4-FFF2-40B4-BE49-F238E27FC236}">
                <a16:creationId xmlns:a16="http://schemas.microsoft.com/office/drawing/2014/main" id="{FA8797D1-0218-AC42-B4E9-9F1327CB0845}"/>
              </a:ext>
            </a:extLst>
          </p:cNvPr>
          <p:cNvSpPr/>
          <p:nvPr userDrawn="1"/>
        </p:nvSpPr>
        <p:spPr>
          <a:xfrm>
            <a:off x="2727762" y="2663623"/>
            <a:ext cx="2072639" cy="165463"/>
          </a:xfrm>
          <a:prstGeom prst="rect">
            <a:avLst/>
          </a:prstGeom>
          <a:solidFill>
            <a:srgbClr val="FEB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CB5A858-1F5E-6048-991C-B458C1887ECA}"/>
              </a:ext>
            </a:extLst>
          </p:cNvPr>
          <p:cNvSpPr>
            <a:spLocks noGrp="1"/>
          </p:cNvSpPr>
          <p:nvPr>
            <p:ph type="body" sz="quarter" idx="15"/>
          </p:nvPr>
        </p:nvSpPr>
        <p:spPr>
          <a:xfrm>
            <a:off x="8716736" y="3348038"/>
            <a:ext cx="3265488" cy="3265487"/>
          </a:xfrm>
          <a:prstGeom prst="ellipse">
            <a:avLst/>
          </a:prstGeom>
          <a:solidFill>
            <a:srgbClr val="FEBA1B"/>
          </a:solidFill>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73220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77BDEE-EE5E-7146-B56E-A3D1E52888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37224-C7D5-E64B-AB1E-8CE30AB8BB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1A6F8-FD9B-9948-B703-15AFB25E55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CA9C4-599B-0F4F-AC79-3DBD804BD11A}" type="datetimeFigureOut">
              <a:rPr lang="en-US" smtClean="0"/>
              <a:t>10/18/2021</a:t>
            </a:fld>
            <a:endParaRPr lang="en-US"/>
          </a:p>
        </p:txBody>
      </p:sp>
      <p:sp>
        <p:nvSpPr>
          <p:cNvPr id="5" name="Footer Placeholder 4">
            <a:extLst>
              <a:ext uri="{FF2B5EF4-FFF2-40B4-BE49-F238E27FC236}">
                <a16:creationId xmlns:a16="http://schemas.microsoft.com/office/drawing/2014/main" id="{3C9D3958-9C4A-5245-AED8-9F65757960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10C976-6439-3F43-B8CE-BE84C7BEB9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7017F7-34E1-124B-986B-67C7833E246D}" type="slidenum">
              <a:rPr lang="en-US" smtClean="0"/>
              <a:t>‹#›</a:t>
            </a:fld>
            <a:endParaRPr lang="en-US"/>
          </a:p>
        </p:txBody>
      </p:sp>
    </p:spTree>
    <p:extLst>
      <p:ext uri="{BB962C8B-B14F-4D97-AF65-F5344CB8AC3E}">
        <p14:creationId xmlns:p14="http://schemas.microsoft.com/office/powerpoint/2010/main" val="3082330568"/>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8" r:id="rId4"/>
    <p:sldLayoutId id="2147483659" r:id="rId5"/>
    <p:sldLayoutId id="2147483660" r:id="rId6"/>
    <p:sldLayoutId id="2147483661" r:id="rId7"/>
    <p:sldLayoutId id="2147483662" r:id="rId8"/>
    <p:sldLayoutId id="2147483666" r:id="rId9"/>
    <p:sldLayoutId id="2147483651" r:id="rId10"/>
    <p:sldLayoutId id="2147483665" r:id="rId11"/>
    <p:sldLayoutId id="2147483655"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73220C-431F-744F-942E-900D602B4E83}"/>
              </a:ext>
            </a:extLst>
          </p:cNvPr>
          <p:cNvSpPr>
            <a:spLocks noGrp="1"/>
          </p:cNvSpPr>
          <p:nvPr>
            <p:ph type="body" sz="quarter" idx="14"/>
          </p:nvPr>
        </p:nvSpPr>
        <p:spPr>
          <a:xfrm>
            <a:off x="6234277" y="453463"/>
            <a:ext cx="5314614" cy="6095370"/>
          </a:xfrm>
        </p:spPr>
        <p:txBody>
          <a:bodyPr>
            <a:normAutofit/>
          </a:bodyPr>
          <a:lstStyle/>
          <a:p>
            <a:pPr marL="342900" indent="-342900">
              <a:buFont typeface="Wingdings" panose="05000000000000000000" pitchFamily="2" charset="2"/>
              <a:buChar char="ü"/>
            </a:pPr>
            <a:r>
              <a:rPr lang="fr-FR" dirty="0"/>
              <a:t>La sensibilité à la dimension genre ne se limite pas à l’identification des différences entre hommes et femmes et à une approche « do no </a:t>
            </a:r>
            <a:r>
              <a:rPr lang="fr-FR" dirty="0" err="1"/>
              <a:t>harm</a:t>
            </a:r>
            <a:r>
              <a:rPr lang="fr-FR" dirty="0"/>
              <a:t> » </a:t>
            </a:r>
          </a:p>
          <a:p>
            <a:pPr marL="342900" indent="-342900">
              <a:buFont typeface="Wingdings" panose="05000000000000000000" pitchFamily="2" charset="2"/>
              <a:buChar char="ü"/>
            </a:pPr>
            <a:r>
              <a:rPr lang="fr-FR" dirty="0"/>
              <a:t>Elle implique le déploiement d’efforts conscients pour combler les inégalités basées sexospécifiques et sociales grâces aux activités du projet, en vue de promouvoir l’égalité entre les sexes. </a:t>
            </a:r>
          </a:p>
          <a:p>
            <a:pPr marL="342900" indent="-342900">
              <a:buFont typeface="Wingdings" panose="05000000000000000000" pitchFamily="2" charset="2"/>
              <a:buChar char="ü"/>
            </a:pPr>
            <a:r>
              <a:rPr lang="fr-FR" dirty="0"/>
              <a:t>Il s'agit de comprendre comment le projet affectera différemment les femmes et les hommes, et comment les différents rôles et statuts des femmes et des hommes affecteront les projets. </a:t>
            </a:r>
          </a:p>
          <a:p>
            <a:pPr marL="342900" indent="-342900">
              <a:buFont typeface="Wingdings" panose="05000000000000000000" pitchFamily="2" charset="2"/>
              <a:buChar char="ü"/>
            </a:pPr>
            <a:r>
              <a:rPr lang="fr-FR" dirty="0"/>
              <a:t>Il faut adapter les approches et les méthodes aux besoins, aux priorités et aux intérêts des différents groupes d'agriculteurs.</a:t>
            </a:r>
          </a:p>
        </p:txBody>
      </p:sp>
      <p:pic>
        <p:nvPicPr>
          <p:cNvPr id="6" name="Picture 5">
            <a:extLst>
              <a:ext uri="{FF2B5EF4-FFF2-40B4-BE49-F238E27FC236}">
                <a16:creationId xmlns:a16="http://schemas.microsoft.com/office/drawing/2014/main" id="{0174842C-1E03-4E89-9AEC-58F5D7AC0618}"/>
              </a:ext>
            </a:extLst>
          </p:cNvPr>
          <p:cNvPicPr>
            <a:picLocks noChangeAspect="1"/>
          </p:cNvPicPr>
          <p:nvPr/>
        </p:nvPicPr>
        <p:blipFill>
          <a:blip r:embed="rId2"/>
          <a:stretch>
            <a:fillRect/>
          </a:stretch>
        </p:blipFill>
        <p:spPr>
          <a:xfrm>
            <a:off x="643109" y="530588"/>
            <a:ext cx="4903169" cy="6018245"/>
          </a:xfrm>
          <a:prstGeom prst="rect">
            <a:avLst/>
          </a:prstGeom>
        </p:spPr>
      </p:pic>
    </p:spTree>
    <p:extLst>
      <p:ext uri="{BB962C8B-B14F-4D97-AF65-F5344CB8AC3E}">
        <p14:creationId xmlns:p14="http://schemas.microsoft.com/office/powerpoint/2010/main" val="149979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ACE6E-4A54-9246-AC31-72050B7A6C29}"/>
              </a:ext>
            </a:extLst>
          </p:cNvPr>
          <p:cNvSpPr>
            <a:spLocks noGrp="1"/>
          </p:cNvSpPr>
          <p:nvPr>
            <p:ph type="title"/>
          </p:nvPr>
        </p:nvSpPr>
        <p:spPr/>
        <p:txBody>
          <a:bodyPr/>
          <a:lstStyle/>
          <a:p>
            <a:endParaRPr lang="en-US" dirty="0"/>
          </a:p>
        </p:txBody>
      </p:sp>
      <p:pic>
        <p:nvPicPr>
          <p:cNvPr id="6" name="Picture Placeholder 5">
            <a:extLst>
              <a:ext uri="{FF2B5EF4-FFF2-40B4-BE49-F238E27FC236}">
                <a16:creationId xmlns:a16="http://schemas.microsoft.com/office/drawing/2014/main" id="{A86A3CFC-2E33-4E77-AFA1-EDB5B1B34335}"/>
              </a:ext>
            </a:extLst>
          </p:cNvPr>
          <p:cNvPicPr>
            <a:picLocks noGrp="1" noChangeAspect="1"/>
          </p:cNvPicPr>
          <p:nvPr>
            <p:ph type="pic" sz="quarter" idx="16"/>
          </p:nvPr>
        </p:nvPicPr>
        <p:blipFill rotWithShape="1">
          <a:blip r:embed="rId3"/>
          <a:srcRect l="2078" r="2078"/>
          <a:stretch/>
        </p:blipFill>
        <p:spPr>
          <a:xfrm>
            <a:off x="502936" y="1165432"/>
            <a:ext cx="6910239" cy="4346369"/>
          </a:xfrm>
        </p:spPr>
      </p:pic>
      <p:sp>
        <p:nvSpPr>
          <p:cNvPr id="8" name="Text Placeholder 2">
            <a:extLst>
              <a:ext uri="{FF2B5EF4-FFF2-40B4-BE49-F238E27FC236}">
                <a16:creationId xmlns:a16="http://schemas.microsoft.com/office/drawing/2014/main" id="{1FCF5D5A-E838-430B-8C5A-74BBD69717CE}"/>
              </a:ext>
            </a:extLst>
          </p:cNvPr>
          <p:cNvSpPr txBox="1">
            <a:spLocks/>
          </p:cNvSpPr>
          <p:nvPr/>
        </p:nvSpPr>
        <p:spPr>
          <a:xfrm>
            <a:off x="7700574" y="1367899"/>
            <a:ext cx="4152574" cy="43463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chemeClr val="bg1"/>
                </a:solidFill>
              </a:rPr>
              <a:t>Résultats attendus </a:t>
            </a:r>
          </a:p>
          <a:p>
            <a:r>
              <a:rPr lang="fr-FR" dirty="0">
                <a:solidFill>
                  <a:schemeClr val="bg1"/>
                </a:solidFill>
              </a:rPr>
              <a:t>En quoi cela est-il pertinent pour mon projet ?</a:t>
            </a:r>
          </a:p>
          <a:p>
            <a:r>
              <a:rPr lang="fr-FR" dirty="0">
                <a:solidFill>
                  <a:schemeClr val="bg1"/>
                </a:solidFill>
              </a:rPr>
              <a:t>Suggestions pour une mise en œuvre sensible au genre</a:t>
            </a:r>
          </a:p>
          <a:p>
            <a:r>
              <a:rPr lang="fr-FR" dirty="0">
                <a:solidFill>
                  <a:schemeClr val="bg1"/>
                </a:solidFill>
              </a:rPr>
              <a:t>Suggestions pour un suivi-évaluation et une communication sensibles au genre</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531537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42348-0308-4EB7-8C4B-C674428C2C0B}"/>
              </a:ext>
            </a:extLst>
          </p:cNvPr>
          <p:cNvSpPr>
            <a:spLocks noGrp="1"/>
          </p:cNvSpPr>
          <p:nvPr>
            <p:ph type="title"/>
          </p:nvPr>
        </p:nvSpPr>
        <p:spPr/>
        <p:txBody>
          <a:bodyPr/>
          <a:lstStyle/>
          <a:p>
            <a:r>
              <a:rPr lang="fr-FR" sz="4000" dirty="0"/>
              <a:t>Mesurer les résultats attendus</a:t>
            </a:r>
          </a:p>
        </p:txBody>
      </p:sp>
      <p:sp>
        <p:nvSpPr>
          <p:cNvPr id="3" name="Text Placeholder 2">
            <a:extLst>
              <a:ext uri="{FF2B5EF4-FFF2-40B4-BE49-F238E27FC236}">
                <a16:creationId xmlns:a16="http://schemas.microsoft.com/office/drawing/2014/main" id="{78C4F6C8-AED5-4685-87E3-E7AA50BA5585}"/>
              </a:ext>
            </a:extLst>
          </p:cNvPr>
          <p:cNvSpPr>
            <a:spLocks noGrp="1"/>
          </p:cNvSpPr>
          <p:nvPr>
            <p:ph type="body" idx="1"/>
          </p:nvPr>
        </p:nvSpPr>
        <p:spPr>
          <a:xfrm>
            <a:off x="7319946" y="233679"/>
            <a:ext cx="4417625" cy="5544458"/>
          </a:xfrm>
        </p:spPr>
        <p:txBody>
          <a:bodyPr>
            <a:noAutofit/>
          </a:bodyPr>
          <a:lstStyle/>
          <a:p>
            <a:pPr marL="177800" indent="-177800">
              <a:spcBef>
                <a:spcPts val="0"/>
              </a:spcBef>
              <a:buFont typeface="+mj-lt"/>
              <a:buAutoNum type="arabicPeriod"/>
            </a:pPr>
            <a:r>
              <a:rPr lang="fr-FR" sz="1600" dirty="0"/>
              <a:t>Nombre d'agriculteurs bénéficiant de processus de formalisation des droits fonciers et/ou de droits d'accès à l'eau ou aux forêts plus sûrs (ventilé par sexe/âge)</a:t>
            </a:r>
          </a:p>
          <a:p>
            <a:pPr marL="177800" indent="-177800">
              <a:spcBef>
                <a:spcPts val="0"/>
              </a:spcBef>
              <a:buFont typeface="+mj-lt"/>
              <a:buAutoNum type="arabicPeriod"/>
            </a:pPr>
            <a:endParaRPr lang="en-US" sz="1600" dirty="0"/>
          </a:p>
          <a:p>
            <a:pPr marL="177800" indent="-177800">
              <a:spcBef>
                <a:spcPts val="0"/>
              </a:spcBef>
              <a:buFont typeface="+mj-lt"/>
              <a:buAutoNum type="arabicPeriod"/>
            </a:pPr>
            <a:r>
              <a:rPr lang="fr-FR" sz="1600" dirty="0"/>
              <a:t>Proportion de femmes (et de jeunes) ayant vu augmenter : i) leurs revenus ; ii) leur participation aux marchés ; ii) leur accès aux services financiers ; iii) leurs connaissances commerciales/financières. </a:t>
            </a:r>
          </a:p>
          <a:p>
            <a:pPr marL="177800" indent="-177800">
              <a:spcBef>
                <a:spcPts val="0"/>
              </a:spcBef>
              <a:buFont typeface="+mj-lt"/>
              <a:buAutoNum type="arabicPeriod"/>
            </a:pPr>
            <a:endParaRPr lang="en-US" sz="1600" dirty="0"/>
          </a:p>
          <a:p>
            <a:pPr marL="177800" indent="-177800">
              <a:spcBef>
                <a:spcPts val="0"/>
              </a:spcBef>
              <a:buFont typeface="+mj-lt"/>
              <a:buAutoNum type="arabicPeriod"/>
            </a:pPr>
            <a:r>
              <a:rPr lang="fr-FR" sz="1600" dirty="0"/>
              <a:t>Proportion de femmes participant à des formations / recevant des conseils de vulgarisation</a:t>
            </a:r>
          </a:p>
          <a:p>
            <a:pPr marL="177800" indent="-177800">
              <a:spcBef>
                <a:spcPts val="0"/>
              </a:spcBef>
              <a:buFont typeface="+mj-lt"/>
              <a:buAutoNum type="arabicPeriod"/>
            </a:pPr>
            <a:endParaRPr lang="en-US" sz="1600" dirty="0"/>
          </a:p>
          <a:p>
            <a:pPr marL="177800" indent="-177800">
              <a:spcBef>
                <a:spcPts val="0"/>
              </a:spcBef>
              <a:buFont typeface="+mj-lt"/>
              <a:buAutoNum type="arabicPeriod"/>
            </a:pPr>
            <a:r>
              <a:rPr lang="fr-FR" sz="1600" dirty="0"/>
              <a:t>Amélioration des attitudes à l'égard de la participation des femmes aux marchés/activités économiques.</a:t>
            </a:r>
          </a:p>
          <a:p>
            <a:pPr marL="177800" indent="-177800">
              <a:spcBef>
                <a:spcPts val="0"/>
              </a:spcBef>
              <a:buFont typeface="+mj-lt"/>
              <a:buAutoNum type="arabicPeriod"/>
            </a:pPr>
            <a:endParaRPr lang="en-US" sz="1600" dirty="0"/>
          </a:p>
          <a:p>
            <a:pPr marL="177800" indent="-177800">
              <a:spcBef>
                <a:spcPts val="0"/>
              </a:spcBef>
              <a:buFont typeface="+mj-lt"/>
              <a:buAutoNum type="arabicPeriod"/>
            </a:pPr>
            <a:r>
              <a:rPr lang="fr-FR" sz="1600" dirty="0"/>
              <a:t>Nombre de femmes, de jeunes et leaders dans les groupes et comités des projets.</a:t>
            </a:r>
          </a:p>
          <a:p>
            <a:pPr marL="177800" indent="-177800">
              <a:spcBef>
                <a:spcPts val="0"/>
              </a:spcBef>
              <a:buFont typeface="+mj-lt"/>
              <a:buAutoNum type="arabicPeriod"/>
            </a:pPr>
            <a:endParaRPr lang="en-US" sz="1600" dirty="0"/>
          </a:p>
          <a:p>
            <a:pPr marL="177800" indent="-177800">
              <a:spcBef>
                <a:spcPts val="0"/>
              </a:spcBef>
              <a:buFont typeface="+mj-lt"/>
              <a:buAutoNum type="arabicPeriod"/>
            </a:pPr>
            <a:r>
              <a:rPr lang="fr-FR" sz="1600" dirty="0"/>
              <a:t>Réduction du temps consacré à la recherche de ressources telles que le bois de chauffage ou l'eau. </a:t>
            </a:r>
          </a:p>
          <a:p>
            <a:pPr marL="177800" indent="-177800">
              <a:spcBef>
                <a:spcPts val="0"/>
              </a:spcBef>
              <a:buFont typeface="+mj-lt"/>
              <a:buAutoNum type="arabicPeriod"/>
            </a:pPr>
            <a:endParaRPr lang="en-US" sz="1600" dirty="0"/>
          </a:p>
          <a:p>
            <a:pPr marL="177800" indent="-177800">
              <a:spcBef>
                <a:spcPts val="0"/>
              </a:spcBef>
              <a:buFont typeface="+mj-lt"/>
              <a:buAutoNum type="arabicPeriod"/>
            </a:pPr>
            <a:r>
              <a:rPr lang="fr-FR" sz="1600" dirty="0"/>
              <a:t>Nombre d'agriculteurs bénéficiant de technologies permettant de gagner du temps et de réduire le travail (par sexe/âge)</a:t>
            </a:r>
          </a:p>
          <a:p>
            <a:endParaRPr lang="en-US" sz="1600" dirty="0"/>
          </a:p>
          <a:p>
            <a:endParaRPr lang="en-KE" sz="1600" dirty="0"/>
          </a:p>
        </p:txBody>
      </p:sp>
      <p:pic>
        <p:nvPicPr>
          <p:cNvPr id="5" name="Picture 4">
            <a:extLst>
              <a:ext uri="{FF2B5EF4-FFF2-40B4-BE49-F238E27FC236}">
                <a16:creationId xmlns:a16="http://schemas.microsoft.com/office/drawing/2014/main" id="{6CC6EF80-1811-4FCB-9787-E2B0FA62CE37}"/>
              </a:ext>
            </a:extLst>
          </p:cNvPr>
          <p:cNvPicPr>
            <a:picLocks noChangeAspect="1"/>
          </p:cNvPicPr>
          <p:nvPr/>
        </p:nvPicPr>
        <p:blipFill rotWithShape="1">
          <a:blip r:embed="rId2"/>
          <a:srcRect r="34486" b="9985"/>
          <a:stretch/>
        </p:blipFill>
        <p:spPr>
          <a:xfrm>
            <a:off x="1852288" y="834571"/>
            <a:ext cx="5439423" cy="4711700"/>
          </a:xfrm>
          <a:prstGeom prst="rect">
            <a:avLst/>
          </a:prstGeom>
        </p:spPr>
      </p:pic>
    </p:spTree>
    <p:extLst>
      <p:ext uri="{BB962C8B-B14F-4D97-AF65-F5344CB8AC3E}">
        <p14:creationId xmlns:p14="http://schemas.microsoft.com/office/powerpoint/2010/main" val="3470454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4785-6010-444C-9597-42DB7AD0A298}"/>
              </a:ext>
            </a:extLst>
          </p:cNvPr>
          <p:cNvSpPr>
            <a:spLocks noGrp="1"/>
          </p:cNvSpPr>
          <p:nvPr>
            <p:ph type="title"/>
          </p:nvPr>
        </p:nvSpPr>
        <p:spPr>
          <a:xfrm>
            <a:off x="6609803" y="21132"/>
            <a:ext cx="4534989" cy="1325563"/>
          </a:xfrm>
        </p:spPr>
        <p:txBody>
          <a:bodyPr anchor="t">
            <a:normAutofit fontScale="90000"/>
          </a:bodyPr>
          <a:lstStyle/>
          <a:p>
            <a:r>
              <a:rPr lang="fr-FR" sz="3400" dirty="0"/>
              <a:t>Comment la dimension genre façonne-t-elle le contexte ?</a:t>
            </a:r>
          </a:p>
        </p:txBody>
      </p:sp>
      <p:pic>
        <p:nvPicPr>
          <p:cNvPr id="6" name="Picture Placeholder 5" descr="A group of people posing for a photo&#10;&#10;Description automatically generated with medium confidence">
            <a:extLst>
              <a:ext uri="{FF2B5EF4-FFF2-40B4-BE49-F238E27FC236}">
                <a16:creationId xmlns:a16="http://schemas.microsoft.com/office/drawing/2014/main" id="{3C533E25-9796-4C14-826D-DCC4F738E46D}"/>
              </a:ext>
            </a:extLst>
          </p:cNvPr>
          <p:cNvPicPr>
            <a:picLocks noGrp="1" noChangeAspect="1"/>
          </p:cNvPicPr>
          <p:nvPr>
            <p:ph type="pic" sz="quarter" idx="13"/>
          </p:nvPr>
        </p:nvPicPr>
        <p:blipFill rotWithShape="1">
          <a:blip r:embed="rId3"/>
          <a:srcRect l="11402" r="11404" b="2"/>
          <a:stretch/>
        </p:blipFill>
        <p:spPr>
          <a:xfrm>
            <a:off x="252413" y="530588"/>
            <a:ext cx="5859093" cy="5692412"/>
          </a:xfrm>
          <a:noFill/>
        </p:spPr>
      </p:pic>
      <p:sp>
        <p:nvSpPr>
          <p:cNvPr id="4" name="Text Placeholder 3">
            <a:extLst>
              <a:ext uri="{FF2B5EF4-FFF2-40B4-BE49-F238E27FC236}">
                <a16:creationId xmlns:a16="http://schemas.microsoft.com/office/drawing/2014/main" id="{6CEAC747-56E2-DD44-8F79-4EC4BC9804C9}"/>
              </a:ext>
            </a:extLst>
          </p:cNvPr>
          <p:cNvSpPr>
            <a:spLocks noGrp="1"/>
          </p:cNvSpPr>
          <p:nvPr>
            <p:ph type="body" sz="quarter" idx="14"/>
          </p:nvPr>
        </p:nvSpPr>
        <p:spPr>
          <a:xfrm>
            <a:off x="6390981" y="1424086"/>
            <a:ext cx="5548605" cy="5094280"/>
          </a:xfrm>
        </p:spPr>
        <p:txBody>
          <a:bodyPr>
            <a:normAutofit lnSpcReduction="10000"/>
          </a:bodyPr>
          <a:lstStyle/>
          <a:p>
            <a:pPr marL="285750" indent="-285750">
              <a:spcBef>
                <a:spcPts val="1800"/>
              </a:spcBef>
              <a:buFont typeface="Arial" panose="020B0604020202020204" pitchFamily="34" charset="0"/>
              <a:buChar char="•"/>
            </a:pPr>
            <a:r>
              <a:rPr lang="fr-FR" sz="1600" dirty="0"/>
              <a:t>Les femmes qui participent aux activités du projet décident-elles de mettre en œuvre ou non les pratiques ou technologies apprises dans le cadre du projet ? Décident-elles du lieu et de l’intensité de la mise en œuvre ?  </a:t>
            </a:r>
          </a:p>
          <a:p>
            <a:pPr marL="285750" indent="-285750">
              <a:spcBef>
                <a:spcPts val="1800"/>
              </a:spcBef>
              <a:buFont typeface="Arial" panose="020B0604020202020204" pitchFamily="34" charset="0"/>
              <a:buChar char="•"/>
            </a:pPr>
            <a:r>
              <a:rPr lang="fr-FR" sz="1600" dirty="0"/>
              <a:t>Si vous travaillez avec des organisations d'agriculteurs, y a-t-il un équilibre entre les sexes dans les postes de responsabilité ? Quelles sont les similitudes dans l’attitude des hommes et des femmes ?</a:t>
            </a:r>
          </a:p>
          <a:p>
            <a:pPr marL="285750" indent="-285750">
              <a:spcBef>
                <a:spcPts val="1800"/>
              </a:spcBef>
              <a:buFont typeface="Arial" panose="020B0604020202020204" pitchFamily="34" charset="0"/>
              <a:buChar char="•"/>
            </a:pPr>
            <a:r>
              <a:rPr lang="fr-FR" sz="1600" dirty="0"/>
              <a:t>Les activités du projet ont-elles un impact sur les terres communautaires ou non cultivées ? Quelles sont les personnes susceptibles d’être les plus affectées ?</a:t>
            </a:r>
          </a:p>
          <a:p>
            <a:pPr marL="285750" indent="-285750">
              <a:spcBef>
                <a:spcPts val="1800"/>
              </a:spcBef>
              <a:buSzPct val="200000"/>
              <a:buFont typeface="Arial" panose="020B0604020202020204" pitchFamily="34" charset="0"/>
              <a:buChar char="•"/>
            </a:pPr>
            <a:r>
              <a:rPr lang="fr-FR" sz="1600" dirty="0"/>
              <a:t>Examinez la différence entre l'accès à une ressource et son contrôle. Les femmes peuvent avoir accès à certaines ressources mais n'ont pas leur mot à dire sur la manière dont ces ressources sont utilisées ou vendues. Quel impact cela peut avoir sur les activités du projet ? </a:t>
            </a:r>
          </a:p>
          <a:p>
            <a:pPr marL="285750" indent="-285750">
              <a:spcBef>
                <a:spcPts val="1800"/>
              </a:spcBef>
              <a:buSzPct val="200000"/>
              <a:buFont typeface="Arial" panose="020B0604020202020204" pitchFamily="34" charset="0"/>
              <a:buChar char="•"/>
            </a:pPr>
            <a:r>
              <a:rPr lang="fr-FR" sz="1600" dirty="0"/>
              <a:t>Quel est le degré d'implication des femmes et des jeunes dans les chaînes de valeur ciblées par le projet ? Leur travail est-il rémunéré </a:t>
            </a:r>
            <a:r>
              <a:rPr lang="fr-FR" sz="1600"/>
              <a:t>?  Quelles </a:t>
            </a:r>
            <a:r>
              <a:rPr lang="fr-FR" sz="1600" dirty="0"/>
              <a:t>sont les implications pour la pérennité du projet ?</a:t>
            </a:r>
          </a:p>
        </p:txBody>
      </p:sp>
      <p:pic>
        <p:nvPicPr>
          <p:cNvPr id="8" name="Picture 7">
            <a:extLst>
              <a:ext uri="{FF2B5EF4-FFF2-40B4-BE49-F238E27FC236}">
                <a16:creationId xmlns:a16="http://schemas.microsoft.com/office/drawing/2014/main" id="{9E1B0B4C-60CD-44D9-AB07-6FE87722F532}"/>
              </a:ext>
            </a:extLst>
          </p:cNvPr>
          <p:cNvPicPr>
            <a:picLocks noChangeAspect="1"/>
          </p:cNvPicPr>
          <p:nvPr/>
        </p:nvPicPr>
        <p:blipFill>
          <a:blip r:embed="rId4"/>
          <a:stretch>
            <a:fillRect/>
          </a:stretch>
        </p:blipFill>
        <p:spPr>
          <a:xfrm>
            <a:off x="6266427" y="2680158"/>
            <a:ext cx="457200" cy="581025"/>
          </a:xfrm>
          <a:prstGeom prst="rect">
            <a:avLst/>
          </a:prstGeom>
        </p:spPr>
      </p:pic>
      <p:pic>
        <p:nvPicPr>
          <p:cNvPr id="10" name="Picture 9">
            <a:extLst>
              <a:ext uri="{FF2B5EF4-FFF2-40B4-BE49-F238E27FC236}">
                <a16:creationId xmlns:a16="http://schemas.microsoft.com/office/drawing/2014/main" id="{41D19100-7377-4F12-B9FC-222B7D0F1698}"/>
              </a:ext>
            </a:extLst>
          </p:cNvPr>
          <p:cNvPicPr>
            <a:picLocks noChangeAspect="1"/>
          </p:cNvPicPr>
          <p:nvPr/>
        </p:nvPicPr>
        <p:blipFill>
          <a:blip r:embed="rId4"/>
          <a:stretch>
            <a:fillRect/>
          </a:stretch>
        </p:blipFill>
        <p:spPr>
          <a:xfrm>
            <a:off x="6216104" y="1650744"/>
            <a:ext cx="457200" cy="581025"/>
          </a:xfrm>
          <a:prstGeom prst="rect">
            <a:avLst/>
          </a:prstGeom>
        </p:spPr>
      </p:pic>
      <p:pic>
        <p:nvPicPr>
          <p:cNvPr id="12" name="Picture 11">
            <a:extLst>
              <a:ext uri="{FF2B5EF4-FFF2-40B4-BE49-F238E27FC236}">
                <a16:creationId xmlns:a16="http://schemas.microsoft.com/office/drawing/2014/main" id="{AB5CF6F0-CC9D-4A20-A1CB-2C5111440793}"/>
              </a:ext>
            </a:extLst>
          </p:cNvPr>
          <p:cNvPicPr>
            <a:picLocks noChangeAspect="1"/>
          </p:cNvPicPr>
          <p:nvPr/>
        </p:nvPicPr>
        <p:blipFill>
          <a:blip r:embed="rId4"/>
          <a:stretch>
            <a:fillRect/>
          </a:stretch>
        </p:blipFill>
        <p:spPr>
          <a:xfrm>
            <a:off x="6251302" y="3545305"/>
            <a:ext cx="457200" cy="581025"/>
          </a:xfrm>
          <a:prstGeom prst="rect">
            <a:avLst/>
          </a:prstGeom>
        </p:spPr>
      </p:pic>
      <p:pic>
        <p:nvPicPr>
          <p:cNvPr id="14" name="Picture 13">
            <a:extLst>
              <a:ext uri="{FF2B5EF4-FFF2-40B4-BE49-F238E27FC236}">
                <a16:creationId xmlns:a16="http://schemas.microsoft.com/office/drawing/2014/main" id="{B0F24F14-C952-4EE5-9E4A-31311C5818A2}"/>
              </a:ext>
            </a:extLst>
          </p:cNvPr>
          <p:cNvPicPr>
            <a:picLocks noChangeAspect="1"/>
          </p:cNvPicPr>
          <p:nvPr/>
        </p:nvPicPr>
        <p:blipFill>
          <a:blip r:embed="rId4"/>
          <a:stretch>
            <a:fillRect/>
          </a:stretch>
        </p:blipFill>
        <p:spPr>
          <a:xfrm>
            <a:off x="6236061" y="4307594"/>
            <a:ext cx="457200" cy="581025"/>
          </a:xfrm>
          <a:prstGeom prst="rect">
            <a:avLst/>
          </a:prstGeom>
        </p:spPr>
      </p:pic>
      <p:pic>
        <p:nvPicPr>
          <p:cNvPr id="15" name="Picture 14">
            <a:extLst>
              <a:ext uri="{FF2B5EF4-FFF2-40B4-BE49-F238E27FC236}">
                <a16:creationId xmlns:a16="http://schemas.microsoft.com/office/drawing/2014/main" id="{02B12EEE-657E-4053-8D4B-7821225D5346}"/>
              </a:ext>
            </a:extLst>
          </p:cNvPr>
          <p:cNvPicPr>
            <a:picLocks noChangeAspect="1"/>
          </p:cNvPicPr>
          <p:nvPr/>
        </p:nvPicPr>
        <p:blipFill>
          <a:blip r:embed="rId4"/>
          <a:stretch>
            <a:fillRect/>
          </a:stretch>
        </p:blipFill>
        <p:spPr>
          <a:xfrm>
            <a:off x="6216465" y="5337008"/>
            <a:ext cx="457200" cy="581025"/>
          </a:xfrm>
          <a:prstGeom prst="rect">
            <a:avLst/>
          </a:prstGeom>
        </p:spPr>
      </p:pic>
    </p:spTree>
    <p:extLst>
      <p:ext uri="{BB962C8B-B14F-4D97-AF65-F5344CB8AC3E}">
        <p14:creationId xmlns:p14="http://schemas.microsoft.com/office/powerpoint/2010/main" val="2129829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562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D0DBF3C-4B1A-994B-9AC6-5DFEB14D8BE3}" vid="{BD6B85C2-189E-FC4D-AB30-79C71F92D2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6F01920A8E404CAEB68E250EB73B74" ma:contentTypeVersion="13" ma:contentTypeDescription="Create a new document." ma:contentTypeScope="" ma:versionID="059d0924b9b7ed539666f3bdd53504d5">
  <xsd:schema xmlns:xsd="http://www.w3.org/2001/XMLSchema" xmlns:xs="http://www.w3.org/2001/XMLSchema" xmlns:p="http://schemas.microsoft.com/office/2006/metadata/properties" xmlns:ns3="9e60f987-d17d-4b93-98b2-a292c614b3a2" xmlns:ns4="bebf636a-ead4-4a0b-9297-29c978feb654" targetNamespace="http://schemas.microsoft.com/office/2006/metadata/properties" ma:root="true" ma:fieldsID="62ca51f30232aa7484b809f4fb7a5819" ns3:_="" ns4:_="">
    <xsd:import namespace="9e60f987-d17d-4b93-98b2-a292c614b3a2"/>
    <xsd:import namespace="bebf636a-ead4-4a0b-9297-29c978feb65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60f987-d17d-4b93-98b2-a292c614b3a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bf636a-ead4-4a0b-9297-29c978feb65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49D9AC-2B8C-4792-8840-C5CDA2241FAF}">
  <ds:schemaRefs>
    <ds:schemaRef ds:uri="http://schemas.microsoft.com/sharepoint/v3/contenttype/forms"/>
  </ds:schemaRefs>
</ds:datastoreItem>
</file>

<file path=customXml/itemProps2.xml><?xml version="1.0" encoding="utf-8"?>
<ds:datastoreItem xmlns:ds="http://schemas.openxmlformats.org/officeDocument/2006/customXml" ds:itemID="{6A95D782-84AB-4D96-A77F-7CEBD93CDB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60f987-d17d-4b93-98b2-a292c614b3a2"/>
    <ds:schemaRef ds:uri="bebf636a-ead4-4a0b-9297-29c978feb6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36C702-8951-4FB2-AA37-56ACEF6B47F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RFS Powerpoint Template</Template>
  <TotalTime>136</TotalTime>
  <Words>804</Words>
  <Application>Microsoft Office PowerPoint</Application>
  <PresentationFormat>Widescreen</PresentationFormat>
  <Paragraphs>40</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Office Theme</vt:lpstr>
      <vt:lpstr>PowerPoint Presentation</vt:lpstr>
      <vt:lpstr>PowerPoint Presentation</vt:lpstr>
      <vt:lpstr>Mesurer les résultats attendus</vt:lpstr>
      <vt:lpstr>Comment la dimension genre façonne-t-elle le contexte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Debra-Jean Harte</dc:creator>
  <cp:lastModifiedBy>donald's gil</cp:lastModifiedBy>
  <cp:revision>11</cp:revision>
  <dcterms:created xsi:type="dcterms:W3CDTF">2019-07-09T13:56:38Z</dcterms:created>
  <dcterms:modified xsi:type="dcterms:W3CDTF">2021-10-18T16:45:25Z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0x010100A66F01920A8E404CAEB68E250EB73B74</vt:lpwstr>
  </property>
</Properties>
</file>